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7" r:id="rId5"/>
    <p:sldId id="273" r:id="rId6"/>
    <p:sldId id="269" r:id="rId7"/>
    <p:sldId id="271" r:id="rId8"/>
    <p:sldId id="278" r:id="rId9"/>
    <p:sldId id="279" r:id="rId10"/>
    <p:sldId id="280" r:id="rId11"/>
    <p:sldId id="281" r:id="rId12"/>
    <p:sldId id="288" r:id="rId13"/>
    <p:sldId id="289" r:id="rId14"/>
    <p:sldId id="282" r:id="rId15"/>
    <p:sldId id="294" r:id="rId16"/>
    <p:sldId id="290" r:id="rId17"/>
    <p:sldId id="275" r:id="rId18"/>
    <p:sldId id="276" r:id="rId19"/>
    <p:sldId id="284" r:id="rId20"/>
    <p:sldId id="285" r:id="rId21"/>
    <p:sldId id="293" r:id="rId22"/>
    <p:sldId id="291" r:id="rId23"/>
    <p:sldId id="287" r:id="rId24"/>
    <p:sldId id="295" r:id="rId25"/>
    <p:sldId id="272" r:id="rId2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E11"/>
    <a:srgbClr val="FFFFFF"/>
    <a:srgbClr val="924C2A"/>
    <a:srgbClr val="5D94FB"/>
    <a:srgbClr val="453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74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弘毅 盧" userId="437ebdc210691f3b" providerId="LiveId" clId="{8D390D30-404E-498A-B27D-B119263523E6}"/>
    <pc:docChg chg="undo custSel addSld delSld modSld addMainMaster delMainMaster modMainMaster">
      <pc:chgData name="弘毅 盧" userId="437ebdc210691f3b" providerId="LiveId" clId="{8D390D30-404E-498A-B27D-B119263523E6}" dt="2023-05-31T15:21:00.468" v="2350" actId="1076"/>
      <pc:docMkLst>
        <pc:docMk/>
      </pc:docMkLst>
      <pc:sldChg chg="addSp delSp modSp mod setBg delDesignElem">
        <pc:chgData name="弘毅 盧" userId="437ebdc210691f3b" providerId="LiveId" clId="{8D390D30-404E-498A-B27D-B119263523E6}" dt="2023-05-31T14:33:50.033" v="2140"/>
        <pc:sldMkLst>
          <pc:docMk/>
          <pc:sldMk cId="2718279361" sldId="267"/>
        </pc:sldMkLst>
        <pc:spChg chg="mod">
          <ac:chgData name="弘毅 盧" userId="437ebdc210691f3b" providerId="LiveId" clId="{8D390D30-404E-498A-B27D-B119263523E6}" dt="2023-05-30T12:00:38.360" v="379" actId="122"/>
          <ac:spMkLst>
            <pc:docMk/>
            <pc:sldMk cId="2718279361" sldId="267"/>
            <ac:spMk id="2" creationId="{C36A1A43-B750-4259-AA02-68777493B108}"/>
          </ac:spMkLst>
        </pc:spChg>
        <pc:spChg chg="mod">
          <ac:chgData name="弘毅 盧" userId="437ebdc210691f3b" providerId="LiveId" clId="{8D390D30-404E-498A-B27D-B119263523E6}" dt="2023-05-30T12:01:13.232" v="387" actId="1076"/>
          <ac:spMkLst>
            <pc:docMk/>
            <pc:sldMk cId="2718279361" sldId="267"/>
            <ac:spMk id="3" creationId="{01F61DBF-2C3F-4F06-BAE0-5C6A7317D5C9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7" creationId="{415DEDD7-7B31-4EF1-B7C7-5AEE3208CC1D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9" creationId="{3242CC7A-3D6E-47A4-B9D1-860978459846}"/>
          </ac:spMkLst>
        </pc:spChg>
        <pc:picChg chg="mod">
          <ac:chgData name="弘毅 盧" userId="437ebdc210691f3b" providerId="LiveId" clId="{8D390D30-404E-498A-B27D-B119263523E6}" dt="2023-05-30T13:21:53.940" v="1241" actId="1076"/>
          <ac:picMkLst>
            <pc:docMk/>
            <pc:sldMk cId="2718279361" sldId="267"/>
            <ac:picMk id="4" creationId="{0EBAFE8D-27EB-6A99-36FF-D6EAA039FED2}"/>
          </ac:picMkLst>
        </pc:picChg>
        <pc:picChg chg="add del mod">
          <ac:chgData name="弘毅 盧" userId="437ebdc210691f3b" providerId="LiveId" clId="{8D390D30-404E-498A-B27D-B119263523E6}" dt="2023-05-30T13:21:20.233" v="1232" actId="478"/>
          <ac:picMkLst>
            <pc:docMk/>
            <pc:sldMk cId="2718279361" sldId="267"/>
            <ac:picMk id="5" creationId="{8E00ACF1-4E03-C88F-F0E4-1DA062DC2F86}"/>
          </ac:picMkLst>
        </pc:picChg>
        <pc:picChg chg="add mod">
          <ac:chgData name="弘毅 盧" userId="437ebdc210691f3b" providerId="LiveId" clId="{8D390D30-404E-498A-B27D-B119263523E6}" dt="2023-05-30T13:21:35.706" v="1238" actId="14100"/>
          <ac:picMkLst>
            <pc:docMk/>
            <pc:sldMk cId="2718279361" sldId="267"/>
            <ac:picMk id="1026" creationId="{B232E7A4-8D74-B609-6844-189353A461A9}"/>
          </ac:picMkLst>
        </pc:picChg>
        <pc:picChg chg="add del mod">
          <ac:chgData name="弘毅 盧" userId="437ebdc210691f3b" providerId="LiveId" clId="{8D390D30-404E-498A-B27D-B119263523E6}" dt="2023-05-30T13:21:54.313" v="1242"/>
          <ac:picMkLst>
            <pc:docMk/>
            <pc:sldMk cId="2718279361" sldId="267"/>
            <ac:picMk id="1028" creationId="{8ECBC191-EAEA-A375-397A-A0AA3B29E9D9}"/>
          </ac:picMkLst>
        </pc:picChg>
        <pc:picChg chg="add del mod">
          <ac:chgData name="弘毅 盧" userId="437ebdc210691f3b" providerId="LiveId" clId="{8D390D30-404E-498A-B27D-B119263523E6}" dt="2023-05-30T13:23:38.546" v="1250" actId="478"/>
          <ac:picMkLst>
            <pc:docMk/>
            <pc:sldMk cId="2718279361" sldId="267"/>
            <ac:picMk id="1030" creationId="{FF52772B-14BF-947D-E63C-77518F29CFEC}"/>
          </ac:picMkLst>
        </pc:picChg>
      </pc:sldChg>
      <pc:sldChg chg="modSp del">
        <pc:chgData name="弘毅 盧" userId="437ebdc210691f3b" providerId="LiveId" clId="{8D390D30-404E-498A-B27D-B119263523E6}" dt="2023-05-30T13:57:34.061" v="1331" actId="47"/>
        <pc:sldMkLst>
          <pc:docMk/>
          <pc:sldMk cId="1647367147" sldId="268"/>
        </pc:sldMkLst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2" creationId="{2A135E3C-C526-A040-CFC5-FD1A404683F9}"/>
          </ac:spMkLst>
        </pc:spChg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3" creationId="{FF786B39-6D41-46DF-293F-F01EE12D46A6}"/>
          </ac:spMkLst>
        </pc:spChg>
      </pc:sldChg>
      <pc:sldChg chg="addSp delSp modSp mod modAnim">
        <pc:chgData name="弘毅 盧" userId="437ebdc210691f3b" providerId="LiveId" clId="{8D390D30-404E-498A-B27D-B119263523E6}" dt="2023-05-31T12:56:11.783" v="1334" actId="1076"/>
        <pc:sldMkLst>
          <pc:docMk/>
          <pc:sldMk cId="205740775" sldId="269"/>
        </pc:sldMkLst>
        <pc:spChg chg="add mod">
          <ac:chgData name="弘毅 盧" userId="437ebdc210691f3b" providerId="LiveId" clId="{8D390D30-404E-498A-B27D-B119263523E6}" dt="2023-05-30T13:54:47.279" v="1312" actId="207"/>
          <ac:spMkLst>
            <pc:docMk/>
            <pc:sldMk cId="205740775" sldId="269"/>
            <ac:spMk id="2" creationId="{1E62F207-B301-2132-DCBD-199D093C6C5C}"/>
          </ac:spMkLst>
        </pc:spChg>
        <pc:spChg chg="del">
          <ac:chgData name="弘毅 盧" userId="437ebdc210691f3b" providerId="LiveId" clId="{8D390D30-404E-498A-B27D-B119263523E6}" dt="2023-05-30T11:17:05.215" v="0" actId="478"/>
          <ac:spMkLst>
            <pc:docMk/>
            <pc:sldMk cId="205740775" sldId="269"/>
            <ac:spMk id="2" creationId="{C2FAC66D-5149-B5E4-51C9-302F6A209BEB}"/>
          </ac:spMkLst>
        </pc:spChg>
        <pc:spChg chg="add mod">
          <ac:chgData name="弘毅 盧" userId="437ebdc210691f3b" providerId="LiveId" clId="{8D390D30-404E-498A-B27D-B119263523E6}" dt="2023-05-31T12:56:11.783" v="1334" actId="1076"/>
          <ac:spMkLst>
            <pc:docMk/>
            <pc:sldMk cId="205740775" sldId="269"/>
            <ac:spMk id="3" creationId="{296B4571-0364-0121-B555-FEC570CED5D0}"/>
          </ac:spMkLst>
        </pc:spChg>
        <pc:spChg chg="del">
          <ac:chgData name="弘毅 盧" userId="437ebdc210691f3b" providerId="LiveId" clId="{8D390D30-404E-498A-B27D-B119263523E6}" dt="2023-05-30T11:17:07.921" v="1" actId="478"/>
          <ac:spMkLst>
            <pc:docMk/>
            <pc:sldMk cId="205740775" sldId="269"/>
            <ac:spMk id="3" creationId="{8B865961-3196-85F6-0D0E-9A9E4CD393A7}"/>
          </ac:spMkLst>
        </pc:spChg>
        <pc:spChg chg="add mod">
          <ac:chgData name="弘毅 盧" userId="437ebdc210691f3b" providerId="LiveId" clId="{8D390D30-404E-498A-B27D-B119263523E6}" dt="2023-05-30T11:59:23.162" v="376" actId="2711"/>
          <ac:spMkLst>
            <pc:docMk/>
            <pc:sldMk cId="205740775" sldId="269"/>
            <ac:spMk id="5" creationId="{07D80503-4DE9-C55E-E042-4F0058268E03}"/>
          </ac:spMkLst>
        </pc:spChg>
        <pc:picChg chg="add del mod">
          <ac:chgData name="弘毅 盧" userId="437ebdc210691f3b" providerId="LiveId" clId="{8D390D30-404E-498A-B27D-B119263523E6}" dt="2023-05-30T11:23:48.006" v="8" actId="478"/>
          <ac:picMkLst>
            <pc:docMk/>
            <pc:sldMk cId="205740775" sldId="269"/>
            <ac:picMk id="4" creationId="{8B85F324-E421-2A91-448B-4F3E20D0ED61}"/>
          </ac:picMkLst>
        </pc:picChg>
        <pc:picChg chg="add del mod modVis">
          <ac:chgData name="弘毅 盧" userId="437ebdc210691f3b" providerId="LiveId" clId="{8D390D30-404E-498A-B27D-B119263523E6}" dt="2023-05-30T11:26:03.691" v="22" actId="478"/>
          <ac:picMkLst>
            <pc:docMk/>
            <pc:sldMk cId="205740775" sldId="269"/>
            <ac:picMk id="1026" creationId="{DD987585-7D13-8AEA-FC18-A88B07F582F1}"/>
          </ac:picMkLst>
        </pc:picChg>
      </pc:sldChg>
      <pc:sldChg chg="addSp delSp modSp new del mod setBg">
        <pc:chgData name="弘毅 盧" userId="437ebdc210691f3b" providerId="LiveId" clId="{8D390D30-404E-498A-B27D-B119263523E6}" dt="2023-05-30T12:48:06.720" v="956" actId="47"/>
        <pc:sldMkLst>
          <pc:docMk/>
          <pc:sldMk cId="1833862179" sldId="270"/>
        </pc:sldMkLst>
        <pc:spChg chg="add del mod">
          <ac:chgData name="弘毅 盧" userId="437ebdc210691f3b" providerId="LiveId" clId="{8D390D30-404E-498A-B27D-B119263523E6}" dt="2023-05-30T12:27:42.215" v="713" actId="478"/>
          <ac:spMkLst>
            <pc:docMk/>
            <pc:sldMk cId="1833862179" sldId="270"/>
            <ac:spMk id="5" creationId="{871084D9-B4FB-4DD3-1ECE-8726DDB732FA}"/>
          </ac:spMkLst>
        </pc:spChg>
        <pc:spChg chg="add del mod">
          <ac:chgData name="弘毅 盧" userId="437ebdc210691f3b" providerId="LiveId" clId="{8D390D30-404E-498A-B27D-B119263523E6}" dt="2023-05-30T12:48:02.225" v="955" actId="478"/>
          <ac:spMkLst>
            <pc:docMk/>
            <pc:sldMk cId="1833862179" sldId="270"/>
            <ac:spMk id="6" creationId="{7B1450AD-25C1-CEC5-CB83-6F1F33196D96}"/>
          </ac:spMkLst>
        </pc:spChg>
        <pc:spChg chg="add del mod ord">
          <ac:chgData name="弘毅 盧" userId="437ebdc210691f3b" providerId="LiveId" clId="{8D390D30-404E-498A-B27D-B119263523E6}" dt="2023-05-30T12:30:41.807" v="776" actId="478"/>
          <ac:spMkLst>
            <pc:docMk/>
            <pc:sldMk cId="1833862179" sldId="270"/>
            <ac:spMk id="7" creationId="{210798CB-2714-BDE1-0D2B-CBE9C087FF4F}"/>
          </ac:spMkLst>
        </pc:spChg>
        <pc:picChg chg="add del mod modCrop">
          <ac:chgData name="弘毅 盧" userId="437ebdc210691f3b" providerId="LiveId" clId="{8D390D30-404E-498A-B27D-B119263523E6}" dt="2023-05-30T12:48:01.717" v="954" actId="478"/>
          <ac:picMkLst>
            <pc:docMk/>
            <pc:sldMk cId="1833862179" sldId="270"/>
            <ac:picMk id="3" creationId="{7EFB5914-2D19-0639-C05B-E31133E2C87E}"/>
          </ac:picMkLst>
        </pc:picChg>
        <pc:picChg chg="add del mod modCrop">
          <ac:chgData name="弘毅 盧" userId="437ebdc210691f3b" providerId="LiveId" clId="{8D390D30-404E-498A-B27D-B119263523E6}" dt="2023-05-30T12:48:01.200" v="953" actId="478"/>
          <ac:picMkLst>
            <pc:docMk/>
            <pc:sldMk cId="1833862179" sldId="270"/>
            <ac:picMk id="4" creationId="{476DD7C0-84B7-8847-BF1C-E973609884D7}"/>
          </ac:picMkLst>
        </pc:picChg>
      </pc:sldChg>
      <pc:sldChg chg="addSp delSp modSp new mod modTransition modAnim">
        <pc:chgData name="弘毅 盧" userId="437ebdc210691f3b" providerId="LiveId" clId="{8D390D30-404E-498A-B27D-B119263523E6}" dt="2023-05-31T12:59:35.293" v="1340"/>
        <pc:sldMkLst>
          <pc:docMk/>
          <pc:sldMk cId="1000284741" sldId="271"/>
        </pc:sldMkLst>
        <pc:spChg chg="add mod">
          <ac:chgData name="弘毅 盧" userId="437ebdc210691f3b" providerId="LiveId" clId="{8D390D30-404E-498A-B27D-B119263523E6}" dt="2023-05-30T13:57:26.394" v="1330" actId="1036"/>
          <ac:spMkLst>
            <pc:docMk/>
            <pc:sldMk cId="1000284741" sldId="271"/>
            <ac:spMk id="11" creationId="{D88C465D-F39A-C245-48BC-8AF9BE3728CB}"/>
          </ac:spMkLst>
        </pc:spChg>
        <pc:spChg chg="add mod">
          <ac:chgData name="弘毅 盧" userId="437ebdc210691f3b" providerId="LiveId" clId="{8D390D30-404E-498A-B27D-B119263523E6}" dt="2023-05-30T13:12:16.699" v="1155" actId="1076"/>
          <ac:spMkLst>
            <pc:docMk/>
            <pc:sldMk cId="1000284741" sldId="271"/>
            <ac:spMk id="12" creationId="{A8D93A63-AD92-A9CE-EC99-CB847E4D6775}"/>
          </ac:spMkLst>
        </pc:spChg>
        <pc:spChg chg="add mod">
          <ac:chgData name="弘毅 盧" userId="437ebdc210691f3b" providerId="LiveId" clId="{8D390D30-404E-498A-B27D-B119263523E6}" dt="2023-05-30T13:12:40.259" v="1167" actId="20577"/>
          <ac:spMkLst>
            <pc:docMk/>
            <pc:sldMk cId="1000284741" sldId="271"/>
            <ac:spMk id="13" creationId="{BE05EC93-C16C-A047-E630-2DF89F368C71}"/>
          </ac:spMkLst>
        </pc:spChg>
        <pc:spChg chg="add mod">
          <ac:chgData name="弘毅 盧" userId="437ebdc210691f3b" providerId="LiveId" clId="{8D390D30-404E-498A-B27D-B119263523E6}" dt="2023-05-30T13:13:07.623" v="1180" actId="20577"/>
          <ac:spMkLst>
            <pc:docMk/>
            <pc:sldMk cId="1000284741" sldId="271"/>
            <ac:spMk id="14" creationId="{2338FDB8-8200-40CB-D328-A2336389128F}"/>
          </ac:spMkLst>
        </pc:spChg>
        <pc:spChg chg="add mod">
          <ac:chgData name="弘毅 盧" userId="437ebdc210691f3b" providerId="LiveId" clId="{8D390D30-404E-498A-B27D-B119263523E6}" dt="2023-05-30T13:13:53.126" v="1184" actId="1582"/>
          <ac:spMkLst>
            <pc:docMk/>
            <pc:sldMk cId="1000284741" sldId="271"/>
            <ac:spMk id="15" creationId="{CC5FC6FE-EB7E-F5AF-82FA-0471E97293F9}"/>
          </ac:spMkLst>
        </pc:spChg>
        <pc:spChg chg="add mod ord">
          <ac:chgData name="弘毅 盧" userId="437ebdc210691f3b" providerId="LiveId" clId="{8D390D30-404E-498A-B27D-B119263523E6}" dt="2023-05-30T13:18:26.124" v="1227" actId="167"/>
          <ac:spMkLst>
            <pc:docMk/>
            <pc:sldMk cId="1000284741" sldId="271"/>
            <ac:spMk id="16" creationId="{35E8B61C-1673-DD61-8B00-AB06D366D7DF}"/>
          </ac:spMkLst>
        </pc:spChg>
        <pc:picChg chg="add del mod">
          <ac:chgData name="弘毅 盧" userId="437ebdc210691f3b" providerId="LiveId" clId="{8D390D30-404E-498A-B27D-B119263523E6}" dt="2023-05-30T12:47:00.735" v="944" actId="478"/>
          <ac:picMkLst>
            <pc:docMk/>
            <pc:sldMk cId="1000284741" sldId="271"/>
            <ac:picMk id="2" creationId="{3D8538E7-CD7E-64CD-ECC4-DE526462C5B9}"/>
          </ac:picMkLst>
        </pc:picChg>
        <pc:picChg chg="add mod modCrop">
          <ac:chgData name="弘毅 盧" userId="437ebdc210691f3b" providerId="LiveId" clId="{8D390D30-404E-498A-B27D-B119263523E6}" dt="2023-05-30T13:09:17.403" v="1116" actId="1076"/>
          <ac:picMkLst>
            <pc:docMk/>
            <pc:sldMk cId="1000284741" sldId="271"/>
            <ac:picMk id="4" creationId="{47CF4EFC-C3A4-6A04-A54C-D9176B6700CB}"/>
          </ac:picMkLst>
        </pc:picChg>
        <pc:picChg chg="add mod modCrop">
          <ac:chgData name="弘毅 盧" userId="437ebdc210691f3b" providerId="LiveId" clId="{8D390D30-404E-498A-B27D-B119263523E6}" dt="2023-05-30T13:09:32.828" v="1119" actId="1076"/>
          <ac:picMkLst>
            <pc:docMk/>
            <pc:sldMk cId="1000284741" sldId="271"/>
            <ac:picMk id="6" creationId="{0B2DE8FA-BE0C-8A12-140C-0817EFE570A4}"/>
          </ac:picMkLst>
        </pc:picChg>
        <pc:picChg chg="add mod">
          <ac:chgData name="弘毅 盧" userId="437ebdc210691f3b" providerId="LiveId" clId="{8D390D30-404E-498A-B27D-B119263523E6}" dt="2023-05-30T13:09:23.051" v="1117" actId="1076"/>
          <ac:picMkLst>
            <pc:docMk/>
            <pc:sldMk cId="1000284741" sldId="271"/>
            <ac:picMk id="8" creationId="{DA6B14B6-062C-B7D8-9953-D04EF0D95CF3}"/>
          </ac:picMkLst>
        </pc:picChg>
        <pc:picChg chg="add mod modCrop">
          <ac:chgData name="弘毅 盧" userId="437ebdc210691f3b" providerId="LiveId" clId="{8D390D30-404E-498A-B27D-B119263523E6}" dt="2023-05-30T13:09:30.380" v="1118" actId="1076"/>
          <ac:picMkLst>
            <pc:docMk/>
            <pc:sldMk cId="1000284741" sldId="271"/>
            <ac:picMk id="10" creationId="{4E698AE8-5F5F-4B2E-EF36-E9AD1D43ACE7}"/>
          </ac:picMkLst>
        </pc:picChg>
      </pc:sldChg>
      <pc:sldChg chg="addSp delSp modSp new mod modAnim">
        <pc:chgData name="弘毅 盧" userId="437ebdc210691f3b" providerId="LiveId" clId="{8D390D30-404E-498A-B27D-B119263523E6}" dt="2023-05-31T13:25:26.153" v="1767"/>
        <pc:sldMkLst>
          <pc:docMk/>
          <pc:sldMk cId="259295330" sldId="272"/>
        </pc:sldMkLst>
        <pc:spChg chg="add mod">
          <ac:chgData name="弘毅 盧" userId="437ebdc210691f3b" providerId="LiveId" clId="{8D390D30-404E-498A-B27D-B119263523E6}" dt="2023-05-31T13:01:18.053" v="1357" actId="207"/>
          <ac:spMkLst>
            <pc:docMk/>
            <pc:sldMk cId="259295330" sldId="272"/>
            <ac:spMk id="2" creationId="{2599BE3C-8320-1DB0-43A3-42EAB79D89C8}"/>
          </ac:spMkLst>
        </pc:spChg>
        <pc:spChg chg="add del">
          <ac:chgData name="弘毅 盧" userId="437ebdc210691f3b" providerId="LiveId" clId="{8D390D30-404E-498A-B27D-B119263523E6}" dt="2023-05-31T13:08:01.315" v="1435" actId="478"/>
          <ac:spMkLst>
            <pc:docMk/>
            <pc:sldMk cId="259295330" sldId="272"/>
            <ac:spMk id="5" creationId="{03EDD6F3-E54A-5353-48EB-FE0B8F7D44C7}"/>
          </ac:spMkLst>
        </pc:spChg>
        <pc:spChg chg="add mod ord">
          <ac:chgData name="弘毅 盧" userId="437ebdc210691f3b" providerId="LiveId" clId="{8D390D30-404E-498A-B27D-B119263523E6}" dt="2023-05-31T13:24:32.003" v="1761" actId="1076"/>
          <ac:spMkLst>
            <pc:docMk/>
            <pc:sldMk cId="259295330" sldId="272"/>
            <ac:spMk id="7" creationId="{842FBE42-E8B8-CD49-BC8C-0E09EDCBCFF2}"/>
          </ac:spMkLst>
        </pc:spChg>
        <pc:spChg chg="add mod">
          <ac:chgData name="弘毅 盧" userId="437ebdc210691f3b" providerId="LiveId" clId="{8D390D30-404E-498A-B27D-B119263523E6}" dt="2023-05-31T13:24:14.900" v="1758" actId="1076"/>
          <ac:spMkLst>
            <pc:docMk/>
            <pc:sldMk cId="259295330" sldId="272"/>
            <ac:spMk id="9" creationId="{CF6CC255-F5E3-FAD2-6530-FEC53116E0D9}"/>
          </ac:spMkLst>
        </pc:spChg>
        <pc:picChg chg="add del mod">
          <ac:chgData name="弘毅 盧" userId="437ebdc210691f3b" providerId="LiveId" clId="{8D390D30-404E-498A-B27D-B119263523E6}" dt="2023-05-31T13:05:08.516" v="1398" actId="478"/>
          <ac:picMkLst>
            <pc:docMk/>
            <pc:sldMk cId="259295330" sldId="272"/>
            <ac:picMk id="3" creationId="{11C647ED-4D87-BB92-1A2A-64C3D04996C5}"/>
          </ac:picMkLst>
        </pc:picChg>
        <pc:picChg chg="add del mod">
          <ac:chgData name="弘毅 盧" userId="437ebdc210691f3b" providerId="LiveId" clId="{8D390D30-404E-498A-B27D-B119263523E6}" dt="2023-05-31T13:07:52.049" v="1433" actId="478"/>
          <ac:picMkLst>
            <pc:docMk/>
            <pc:sldMk cId="259295330" sldId="272"/>
            <ac:picMk id="4" creationId="{96D91F2D-B638-D58F-6325-1AC439A56519}"/>
          </ac:picMkLst>
        </pc:picChg>
        <pc:picChg chg="add mod">
          <ac:chgData name="弘毅 盧" userId="437ebdc210691f3b" providerId="LiveId" clId="{8D390D30-404E-498A-B27D-B119263523E6}" dt="2023-05-31T13:11:43.492" v="1516" actId="1076"/>
          <ac:picMkLst>
            <pc:docMk/>
            <pc:sldMk cId="259295330" sldId="272"/>
            <ac:picMk id="6" creationId="{CDD8D1CA-5D83-C3C1-BEA2-FF221F148B90}"/>
          </ac:picMkLst>
        </pc:picChg>
        <pc:picChg chg="add mod">
          <ac:chgData name="弘毅 盧" userId="437ebdc210691f3b" providerId="LiveId" clId="{8D390D30-404E-498A-B27D-B119263523E6}" dt="2023-05-31T13:17:09.196" v="1732" actId="1076"/>
          <ac:picMkLst>
            <pc:docMk/>
            <pc:sldMk cId="259295330" sldId="272"/>
            <ac:picMk id="8" creationId="{C31D30EC-1428-6CB9-3CDB-2849BA9EE399}"/>
          </ac:picMkLst>
        </pc:picChg>
      </pc:sldChg>
      <pc:sldChg chg="new del">
        <pc:chgData name="弘毅 盧" userId="437ebdc210691f3b" providerId="LiveId" clId="{8D390D30-404E-498A-B27D-B119263523E6}" dt="2023-05-31T13:00:56.863" v="1352" actId="680"/>
        <pc:sldMkLst>
          <pc:docMk/>
          <pc:sldMk cId="368874388" sldId="272"/>
        </pc:sldMkLst>
      </pc:sldChg>
      <pc:sldChg chg="new del modTransition">
        <pc:chgData name="弘毅 盧" userId="437ebdc210691f3b" providerId="LiveId" clId="{8D390D30-404E-498A-B27D-B119263523E6}" dt="2023-05-31T13:00:41.294" v="1350" actId="2696"/>
        <pc:sldMkLst>
          <pc:docMk/>
          <pc:sldMk cId="595766877" sldId="272"/>
        </pc:sldMkLst>
      </pc:sldChg>
      <pc:sldChg chg="addSp delSp modSp new mod modAnim">
        <pc:chgData name="弘毅 盧" userId="437ebdc210691f3b" providerId="LiveId" clId="{8D390D30-404E-498A-B27D-B119263523E6}" dt="2023-05-31T15:21:00.468" v="2350" actId="1076"/>
        <pc:sldMkLst>
          <pc:docMk/>
          <pc:sldMk cId="2902939940" sldId="273"/>
        </pc:sldMkLst>
        <pc:spChg chg="add mod">
          <ac:chgData name="弘毅 盧" userId="437ebdc210691f3b" providerId="LiveId" clId="{8D390D30-404E-498A-B27D-B119263523E6}" dt="2023-05-31T15:20:04.222" v="2347" actId="1076"/>
          <ac:spMkLst>
            <pc:docMk/>
            <pc:sldMk cId="2902939940" sldId="273"/>
            <ac:spMk id="2" creationId="{BC489BCB-9D52-921C-33C3-D1CB2223FDA6}"/>
          </ac:spMkLst>
        </pc:spChg>
        <pc:spChg chg="add del mod">
          <ac:chgData name="弘毅 盧" userId="437ebdc210691f3b" providerId="LiveId" clId="{8D390D30-404E-498A-B27D-B119263523E6}" dt="2023-05-31T15:20:35.564" v="2349" actId="14100"/>
          <ac:spMkLst>
            <pc:docMk/>
            <pc:sldMk cId="2902939940" sldId="273"/>
            <ac:spMk id="3" creationId="{43A0DE6B-AFD0-FEDF-C980-44EB0948090A}"/>
          </ac:spMkLst>
        </pc:spChg>
        <pc:spChg chg="add mod">
          <ac:chgData name="弘毅 盧" userId="437ebdc210691f3b" providerId="LiveId" clId="{8D390D30-404E-498A-B27D-B119263523E6}" dt="2023-05-31T15:20:09.749" v="2348" actId="1076"/>
          <ac:spMkLst>
            <pc:docMk/>
            <pc:sldMk cId="2902939940" sldId="273"/>
            <ac:spMk id="4" creationId="{DC800813-76C2-5FB1-83BB-1EAE0A664EE0}"/>
          </ac:spMkLst>
        </pc:spChg>
        <pc:spChg chg="add del mod ord">
          <ac:chgData name="弘毅 盧" userId="437ebdc210691f3b" providerId="LiveId" clId="{8D390D30-404E-498A-B27D-B119263523E6}" dt="2023-05-31T15:14:26.542" v="2308" actId="14100"/>
          <ac:spMkLst>
            <pc:docMk/>
            <pc:sldMk cId="2902939940" sldId="273"/>
            <ac:spMk id="5" creationId="{A58D9F97-D843-A0B0-12FB-F33CB8213EA7}"/>
          </ac:spMkLst>
        </pc:spChg>
        <pc:picChg chg="add del mod">
          <ac:chgData name="弘毅 盧" userId="437ebdc210691f3b" providerId="LiveId" clId="{8D390D30-404E-498A-B27D-B119263523E6}" dt="2023-05-31T15:17:37.187" v="2327" actId="478"/>
          <ac:picMkLst>
            <pc:docMk/>
            <pc:sldMk cId="2902939940" sldId="273"/>
            <ac:picMk id="6" creationId="{D11D2ADE-4C3E-66C8-9946-3E488B99BCC0}"/>
          </ac:picMkLst>
        </pc:picChg>
        <pc:picChg chg="add mod">
          <ac:chgData name="弘毅 盧" userId="437ebdc210691f3b" providerId="LiveId" clId="{8D390D30-404E-498A-B27D-B119263523E6}" dt="2023-05-31T15:21:00.468" v="2350" actId="1076"/>
          <ac:picMkLst>
            <pc:docMk/>
            <pc:sldMk cId="2902939940" sldId="273"/>
            <ac:picMk id="8" creationId="{5311B44E-60BC-73B6-EAC6-6CCAD1BD42BB}"/>
          </ac:picMkLst>
        </pc:picChg>
      </pc:sldChg>
      <pc:sldChg chg="new del">
        <pc:chgData name="弘毅 盧" userId="437ebdc210691f3b" providerId="LiveId" clId="{8D390D30-404E-498A-B27D-B119263523E6}" dt="2023-05-31T14:59:59.541" v="2162" actId="47"/>
        <pc:sldMkLst>
          <pc:docMk/>
          <pc:sldMk cId="3329291158" sldId="273"/>
        </pc:sldMkLst>
      </pc:sldChg>
      <pc:sldMasterChg chg="setBg addSldLayout delSldLayout modSldLayout">
        <pc:chgData name="弘毅 盧" userId="437ebdc210691f3b" providerId="LiveId" clId="{8D390D30-404E-498A-B27D-B119263523E6}" dt="2023-05-31T14:46:02.858" v="2160" actId="2696"/>
        <pc:sldMasterMkLst>
          <pc:docMk/>
          <pc:sldMasterMk cId="0" sldId="2147483648"/>
        </pc:sldMasterMkLst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49"/>
          </pc:sldLayoutMkLst>
          <pc:spChg chg="del mod">
            <ac:chgData name="弘毅 盧" userId="437ebdc210691f3b" providerId="LiveId" clId="{8D390D30-404E-498A-B27D-B119263523E6}" dt="2023-05-30T11:37:11.222" v="145" actId="478"/>
            <ac:spMkLst>
              <pc:docMk/>
              <pc:sldMasterMk cId="0" sldId="2147483648"/>
              <pc:sldLayoutMk cId="0" sldId="2147483649"/>
              <ac:spMk id="7" creationId="{744ED40E-5DE1-12B7-0444-4C4547AF26ED}"/>
            </ac:spMkLst>
          </pc:spChg>
          <pc:spChg chg="del mod">
            <ac:chgData name="弘毅 盧" userId="437ebdc210691f3b" providerId="LiveId" clId="{8D390D30-404E-498A-B27D-B119263523E6}" dt="2023-05-30T11:37:05.788" v="141" actId="478"/>
            <ac:spMkLst>
              <pc:docMk/>
              <pc:sldMasterMk cId="0" sldId="2147483648"/>
              <pc:sldLayoutMk cId="0" sldId="2147483649"/>
              <ac:spMk id="8" creationId="{2209BF8C-06C7-1F99-5EF0-061B72453E61}"/>
            </ac:spMkLst>
          </pc:spChg>
          <pc:spChg chg="del">
            <ac:chgData name="弘毅 盧" userId="437ebdc210691f3b" providerId="LiveId" clId="{8D390D30-404E-498A-B27D-B119263523E6}" dt="2023-05-30T11:36:19.191" v="129" actId="478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add del mod ord">
            <ac:chgData name="弘毅 盧" userId="437ebdc210691f3b" providerId="LiveId" clId="{8D390D30-404E-498A-B27D-B119263523E6}" dt="2023-05-30T11:42:01.990" v="191" actId="478"/>
            <ac:spMkLst>
              <pc:docMk/>
              <pc:sldMasterMk cId="0" sldId="2147483648"/>
              <pc:sldLayoutMk cId="0" sldId="2147483649"/>
              <ac:spMk id="15" creationId="{FA6C5D51-A898-770B-20D4-46D2843226F2}"/>
            </ac:spMkLst>
          </pc:spChg>
          <pc:spChg chg="add del mod">
            <ac:chgData name="弘毅 盧" userId="437ebdc210691f3b" providerId="LiveId" clId="{8D390D30-404E-498A-B27D-B119263523E6}" dt="2023-05-30T11:57:12.087" v="338" actId="478"/>
            <ac:spMkLst>
              <pc:docMk/>
              <pc:sldMasterMk cId="0" sldId="2147483648"/>
              <pc:sldLayoutMk cId="0" sldId="2147483649"/>
              <ac:spMk id="16" creationId="{CE9A75D8-AFB5-2CE9-75FC-771BFAFF3E5E}"/>
            </ac:spMkLst>
          </pc:spChg>
          <pc:spChg chg="add del mod">
            <ac:chgData name="弘毅 盧" userId="437ebdc210691f3b" providerId="LiveId" clId="{8D390D30-404E-498A-B27D-B119263523E6}" dt="2023-05-30T11:59:08.104" v="372" actId="478"/>
            <ac:spMkLst>
              <pc:docMk/>
              <pc:sldMasterMk cId="0" sldId="2147483648"/>
              <pc:sldLayoutMk cId="0" sldId="2147483649"/>
              <ac:spMk id="17" creationId="{8FDCFE15-8F60-6F59-A09F-EC978645DCC5}"/>
            </ac:spMkLst>
          </pc:spChg>
          <pc:picChg chg="add del mod ord">
            <ac:chgData name="弘毅 盧" userId="437ebdc210691f3b" providerId="LiveId" clId="{8D390D30-404E-498A-B27D-B119263523E6}" dt="2023-05-30T13:37:11.842" v="1260" actId="478"/>
            <ac:picMkLst>
              <pc:docMk/>
              <pc:sldMasterMk cId="0" sldId="2147483648"/>
              <pc:sldLayoutMk cId="0" sldId="2147483649"/>
              <ac:picMk id="2" creationId="{4C26F45D-22C9-5F9D-083C-DE8DAE97E767}"/>
            </ac:picMkLst>
          </pc:picChg>
          <pc:picChg chg="add ord">
            <ac:chgData name="弘毅 盧" userId="437ebdc210691f3b" providerId="LiveId" clId="{8D390D30-404E-498A-B27D-B119263523E6}" dt="2023-05-30T13:46:39.531" v="1262" actId="167"/>
            <ac:picMkLst>
              <pc:docMk/>
              <pc:sldMasterMk cId="0" sldId="2147483648"/>
              <pc:sldLayoutMk cId="0" sldId="2147483649"/>
              <ac:picMk id="3" creationId="{9AE242F8-E467-FE20-E892-5AD37ADE420B}"/>
            </ac:picMkLst>
          </pc:picChg>
          <pc:picChg chg="add del mod ord">
            <ac:chgData name="弘毅 盧" userId="437ebdc210691f3b" providerId="LiveId" clId="{8D390D30-404E-498A-B27D-B119263523E6}" dt="2023-05-30T13:48:49.768" v="1272" actId="1076"/>
            <ac:picMkLst>
              <pc:docMk/>
              <pc:sldMasterMk cId="0" sldId="2147483648"/>
              <pc:sldLayoutMk cId="0" sldId="2147483649"/>
              <ac:picMk id="9" creationId="{B8EBD053-F5B1-2A5B-64B6-B4893906E6BF}"/>
            </ac:picMkLst>
          </pc:picChg>
          <pc:picChg chg="add del mod">
            <ac:chgData name="弘毅 盧" userId="437ebdc210691f3b" providerId="LiveId" clId="{8D390D30-404E-498A-B27D-B119263523E6}" dt="2023-05-30T11:31:56.193" v="46" actId="478"/>
            <ac:picMkLst>
              <pc:docMk/>
              <pc:sldMasterMk cId="0" sldId="2147483648"/>
              <pc:sldLayoutMk cId="0" sldId="2147483649"/>
              <ac:picMk id="10" creationId="{13DDD034-BC75-16F9-7FA9-01D8403B33EF}"/>
            </ac:picMkLst>
          </pc:picChg>
          <pc:picChg chg="add del mod ord">
            <ac:chgData name="弘毅 盧" userId="437ebdc210691f3b" providerId="LiveId" clId="{8D390D30-404E-498A-B27D-B119263523E6}" dt="2023-05-30T13:49:28.817" v="1274" actId="1076"/>
            <ac:picMkLst>
              <pc:docMk/>
              <pc:sldMasterMk cId="0" sldId="2147483648"/>
              <pc:sldLayoutMk cId="0" sldId="2147483649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1:39:08.509" v="179" actId="571"/>
            <ac:picMkLst>
              <pc:docMk/>
              <pc:sldMasterMk cId="0" sldId="2147483648"/>
              <pc:sldLayoutMk cId="0" sldId="2147483649"/>
              <ac:picMk id="14" creationId="{9A06E81E-99E5-5AC1-D34C-EC10E6CBE99F}"/>
            </ac:picMkLst>
          </pc:picChg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51"/>
          </pc:sldLayoutMkLst>
        </pc:sldLayoutChg>
        <pc:sldLayoutChg chg="del setBg">
          <pc:chgData name="弘毅 盧" userId="437ebdc210691f3b" providerId="LiveId" clId="{8D390D30-404E-498A-B27D-B119263523E6}" dt="2023-05-31T13:33:19.048" v="1768" actId="2696"/>
          <pc:sldLayoutMkLst>
            <pc:docMk/>
            <pc:sldMasterMk cId="0" sldId="2147483648"/>
            <pc:sldLayoutMk cId="0" sldId="2147483652"/>
          </pc:sldLayoutMkLst>
        </pc:sldLayoutChg>
        <pc:sldLayoutChg chg="del setBg">
          <pc:chgData name="弘毅 盧" userId="437ebdc210691f3b" providerId="LiveId" clId="{8D390D30-404E-498A-B27D-B119263523E6}" dt="2023-05-31T13:33:20.270" v="1769" actId="2696"/>
          <pc:sldLayoutMkLst>
            <pc:docMk/>
            <pc:sldMasterMk cId="0" sldId="2147483648"/>
            <pc:sldLayoutMk cId="0" sldId="2147483653"/>
          </pc:sldLayoutMkLst>
        </pc:sldLayoutChg>
        <pc:sldLayoutChg chg="del setBg">
          <pc:chgData name="弘毅 盧" userId="437ebdc210691f3b" providerId="LiveId" clId="{8D390D30-404E-498A-B27D-B119263523E6}" dt="2023-05-31T13:33:21.275" v="1770" actId="2696"/>
          <pc:sldLayoutMkLst>
            <pc:docMk/>
            <pc:sldMasterMk cId="0" sldId="2147483648"/>
            <pc:sldLayoutMk cId="0" sldId="2147483654"/>
          </pc:sldLayoutMkLst>
        </pc:sldLayoutChg>
        <pc:sldLayoutChg chg="del setBg">
          <pc:chgData name="弘毅 盧" userId="437ebdc210691f3b" providerId="LiveId" clId="{8D390D30-404E-498A-B27D-B119263523E6}" dt="2023-05-31T13:33:23.636" v="1771" actId="2696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6"/>
          </pc:sldLayoutMkLst>
        </pc:sldLayoutChg>
        <pc:sldLayoutChg chg="del setBg">
          <pc:chgData name="弘毅 盧" userId="437ebdc210691f3b" providerId="LiveId" clId="{8D390D30-404E-498A-B27D-B119263523E6}" dt="2023-05-31T13:33:29.106" v="1774" actId="2696"/>
          <pc:sldLayoutMkLst>
            <pc:docMk/>
            <pc:sldMasterMk cId="0" sldId="2147483648"/>
            <pc:sldLayoutMk cId="0" sldId="2147483657"/>
          </pc:sldLayoutMkLst>
        </pc:sldLayoutChg>
        <pc:sldLayoutChg chg="del setBg">
          <pc:chgData name="弘毅 盧" userId="437ebdc210691f3b" providerId="LiveId" clId="{8D390D30-404E-498A-B27D-B119263523E6}" dt="2023-05-31T13:33:28.159" v="1773" actId="2696"/>
          <pc:sldLayoutMkLst>
            <pc:docMk/>
            <pc:sldMasterMk cId="0" sldId="2147483648"/>
            <pc:sldLayoutMk cId="0" sldId="2147483658"/>
          </pc:sldLayoutMkLst>
        </pc:sldLayoutChg>
        <pc:sldLayoutChg chg="del setBg">
          <pc:chgData name="弘毅 盧" userId="437ebdc210691f3b" providerId="LiveId" clId="{8D390D30-404E-498A-B27D-B119263523E6}" dt="2023-05-31T13:33:27.369" v="1772" actId="2696"/>
          <pc:sldLayoutMkLst>
            <pc:docMk/>
            <pc:sldMasterMk cId="0" sldId="2147483648"/>
            <pc:sldLayoutMk cId="0" sldId="2147483659"/>
          </pc:sldLayoutMkLst>
        </pc:sldLayoutChg>
        <pc:sldLayoutChg chg="addSp delSp modSp add mod modTransition setBg">
          <pc:chgData name="弘毅 盧" userId="437ebdc210691f3b" providerId="LiveId" clId="{8D390D30-404E-498A-B27D-B119263523E6}" dt="2023-05-31T14:31:25.810" v="2117" actId="1076"/>
          <pc:sldLayoutMkLst>
            <pc:docMk/>
            <pc:sldMasterMk cId="0" sldId="2147483648"/>
            <pc:sldLayoutMk cId="1470589094" sldId="2147483660"/>
          </pc:sldLayoutMkLst>
          <pc:spChg chg="del">
            <ac:chgData name="弘毅 盧" userId="437ebdc210691f3b" providerId="LiveId" clId="{8D390D30-404E-498A-B27D-B119263523E6}" dt="2023-05-30T12:08:58.266" v="549" actId="478"/>
            <ac:spMkLst>
              <pc:docMk/>
              <pc:sldMasterMk cId="0" sldId="2147483648"/>
              <pc:sldLayoutMk cId="1470589094" sldId="2147483660"/>
              <ac:spMk id="2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0.045" v="551" actId="478"/>
            <ac:spMkLst>
              <pc:docMk/>
              <pc:sldMasterMk cId="0" sldId="2147483648"/>
              <pc:sldLayoutMk cId="1470589094" sldId="2147483660"/>
              <ac:spMk id="3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48:08.914" v="1828" actId="14100"/>
            <ac:spMkLst>
              <pc:docMk/>
              <pc:sldMasterMk cId="0" sldId="2147483648"/>
              <pc:sldLayoutMk cId="1470589094" sldId="2147483660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0T12:08:59.154" v="550" actId="478"/>
            <ac:spMkLst>
              <pc:docMk/>
              <pc:sldMasterMk cId="0" sldId="2147483648"/>
              <pc:sldLayoutMk cId="1470589094" sldId="2147483660"/>
              <ac:spMk id="4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2.769" v="554" actId="478"/>
            <ac:spMkLst>
              <pc:docMk/>
              <pc:sldMasterMk cId="0" sldId="2147483648"/>
              <pc:sldLayoutMk cId="1470589094" sldId="2147483660"/>
              <ac:spMk id="5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1.986" v="553" actId="478"/>
            <ac:spMkLst>
              <pc:docMk/>
              <pc:sldMasterMk cId="0" sldId="2147483648"/>
              <pc:sldLayoutMk cId="1470589094" sldId="2147483660"/>
              <ac:spMk id="6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0.362" v="1846" actId="14100"/>
            <ac:spMkLst>
              <pc:docMk/>
              <pc:sldMasterMk cId="0" sldId="2147483648"/>
              <pc:sldLayoutMk cId="1470589094" sldId="2147483660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0T12:09:01.050" v="552" actId="478"/>
            <ac:spMkLst>
              <pc:docMk/>
              <pc:sldMasterMk cId="0" sldId="2147483648"/>
              <pc:sldLayoutMk cId="1470589094" sldId="2147483660"/>
              <ac:spMk id="7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5.706" v="1849" actId="14100"/>
            <ac:spMkLst>
              <pc:docMk/>
              <pc:sldMasterMk cId="0" sldId="2147483648"/>
              <pc:sldLayoutMk cId="1470589094" sldId="2147483660"/>
              <ac:spMk id="7" creationId="{9453778B-B387-3326-BDAA-ACE33E9C16A2}"/>
            </ac:spMkLst>
          </pc:spChg>
          <pc:spChg chg="del">
            <ac:chgData name="弘毅 盧" userId="437ebdc210691f3b" providerId="LiveId" clId="{8D390D30-404E-498A-B27D-B119263523E6}" dt="2023-05-30T12:08:56.450" v="548" actId="478"/>
            <ac:spMkLst>
              <pc:docMk/>
              <pc:sldMasterMk cId="0" sldId="2147483648"/>
              <pc:sldLayoutMk cId="1470589094" sldId="2147483660"/>
              <ac:spMk id="11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5.790" v="555" actId="478"/>
            <ac:spMkLst>
              <pc:docMk/>
              <pc:sldMasterMk cId="0" sldId="2147483648"/>
              <pc:sldLayoutMk cId="1470589094" sldId="2147483660"/>
              <ac:spMk id="12" creationId="{00000000-0000-0000-0000-000000000000}"/>
            </ac:spMkLst>
          </pc:spChg>
          <pc:picChg chg="add del mod modCrop">
            <ac:chgData name="弘毅 盧" userId="437ebdc210691f3b" providerId="LiveId" clId="{8D390D30-404E-498A-B27D-B119263523E6}" dt="2023-05-31T14:31:25.810" v="2117" actId="1076"/>
            <ac:picMkLst>
              <pc:docMk/>
              <pc:sldMasterMk cId="0" sldId="2147483648"/>
              <pc:sldLayoutMk cId="1470589094" sldId="2147483660"/>
              <ac:picMk id="2" creationId="{7276A341-8D16-9CF8-5D13-105391E16EB2}"/>
            </ac:picMkLst>
          </pc:picChg>
          <pc:picChg chg="add del">
            <ac:chgData name="弘毅 盧" userId="437ebdc210691f3b" providerId="LiveId" clId="{8D390D30-404E-498A-B27D-B119263523E6}" dt="2023-05-31T13:49:16.759" v="1830" actId="478"/>
            <ac:picMkLst>
              <pc:docMk/>
              <pc:sldMasterMk cId="0" sldId="2147483648"/>
              <pc:sldLayoutMk cId="1470589094" sldId="2147483660"/>
              <ac:picMk id="4" creationId="{48F2A7A9-651D-B284-F8C7-7513EDB05EC4}"/>
            </ac:picMkLst>
          </pc:picChg>
          <pc:picChg chg="add mod">
            <ac:chgData name="弘毅 盧" userId="437ebdc210691f3b" providerId="LiveId" clId="{8D390D30-404E-498A-B27D-B119263523E6}" dt="2023-05-31T13:50:42.610" v="1845" actId="1076"/>
            <ac:picMkLst>
              <pc:docMk/>
              <pc:sldMasterMk cId="0" sldId="2147483648"/>
              <pc:sldLayoutMk cId="1470589094" sldId="2147483660"/>
              <ac:picMk id="5" creationId="{02939B2B-1D80-561F-AE9C-CD5682E965AA}"/>
            </ac:picMkLst>
          </pc:picChg>
          <pc:picChg chg="add del mod">
            <ac:chgData name="弘毅 盧" userId="437ebdc210691f3b" providerId="LiveId" clId="{8D390D30-404E-498A-B27D-B119263523E6}" dt="2023-05-31T13:52:05.216" v="1856" actId="478"/>
            <ac:picMkLst>
              <pc:docMk/>
              <pc:sldMasterMk cId="0" sldId="2147483648"/>
              <pc:sldLayoutMk cId="1470589094" sldId="2147483660"/>
              <ac:picMk id="9" creationId="{4C1D7531-7690-8439-49F9-FB03630ABF2A}"/>
            </ac:picMkLst>
          </pc:picChg>
          <pc:picChg chg="add del">
            <ac:chgData name="弘毅 盧" userId="437ebdc210691f3b" providerId="LiveId" clId="{8D390D30-404E-498A-B27D-B119263523E6}" dt="2023-05-31T13:49:25.075" v="1832"/>
            <ac:picMkLst>
              <pc:docMk/>
              <pc:sldMasterMk cId="0" sldId="2147483648"/>
              <pc:sldLayoutMk cId="1470589094" sldId="2147483660"/>
              <ac:picMk id="2050" creationId="{A12ECD4C-47B2-03CD-3CC1-EB200DC8F2A7}"/>
            </ac:picMkLst>
          </pc:picChg>
          <pc:picChg chg="add del">
            <ac:chgData name="弘毅 盧" userId="437ebdc210691f3b" providerId="LiveId" clId="{8D390D30-404E-498A-B27D-B119263523E6}" dt="2023-05-31T13:49:29.739" v="1834"/>
            <ac:picMkLst>
              <pc:docMk/>
              <pc:sldMasterMk cId="0" sldId="2147483648"/>
              <pc:sldLayoutMk cId="1470589094" sldId="2147483660"/>
              <ac:picMk id="2052" creationId="{C69C348C-3679-9F90-C3F2-B4E8D9BB5211}"/>
            </ac:picMkLst>
          </pc:picChg>
        </pc:sldLayoutChg>
        <pc:sldLayoutChg chg="new del mod">
          <pc:chgData name="弘毅 盧" userId="437ebdc210691f3b" providerId="LiveId" clId="{8D390D30-404E-498A-B27D-B119263523E6}" dt="2023-05-30T11:39:33.220" v="183" actId="11236"/>
          <pc:sldLayoutMkLst>
            <pc:docMk/>
            <pc:sldMasterMk cId="0" sldId="2147483648"/>
            <pc:sldLayoutMk cId="4069874397" sldId="2147483660"/>
          </pc:sldLayoutMkLst>
        </pc:sldLayoutChg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88953889" sldId="2147483661"/>
          </pc:sldLayoutMkLst>
          <pc:spChg chg="add del mod ord">
            <ac:chgData name="弘毅 盧" userId="437ebdc210691f3b" providerId="LiveId" clId="{8D390D30-404E-498A-B27D-B119263523E6}" dt="2023-05-30T12:31:12.196" v="783" actId="478"/>
            <ac:spMkLst>
              <pc:docMk/>
              <pc:sldMasterMk cId="0" sldId="2147483648"/>
              <pc:sldLayoutMk cId="88953889" sldId="2147483661"/>
              <ac:spMk id="10" creationId="{6AC49E24-0690-8E46-7C41-FD51F41E79C9}"/>
            </ac:spMkLst>
          </pc:spChg>
          <pc:spChg chg="add mod ord">
            <ac:chgData name="弘毅 盧" userId="437ebdc210691f3b" providerId="LiveId" clId="{8D390D30-404E-498A-B27D-B119263523E6}" dt="2023-05-30T12:43:48.282" v="902" actId="207"/>
            <ac:spMkLst>
              <pc:docMk/>
              <pc:sldMasterMk cId="0" sldId="2147483648"/>
              <pc:sldLayoutMk cId="88953889" sldId="2147483661"/>
              <ac:spMk id="14" creationId="{E131D86E-72D0-6D59-BBE1-2F535860574C}"/>
            </ac:spMkLst>
          </pc:spChg>
          <pc:grpChg chg="add del mod">
            <ac:chgData name="弘毅 盧" userId="437ebdc210691f3b" providerId="LiveId" clId="{8D390D30-404E-498A-B27D-B119263523E6}" dt="2023-05-30T12:44:36.519" v="911" actId="478"/>
            <ac:grpSpMkLst>
              <pc:docMk/>
              <pc:sldMasterMk cId="0" sldId="2147483648"/>
              <pc:sldLayoutMk cId="88953889" sldId="2147483661"/>
              <ac:grpSpMk id="15" creationId="{FA8D4F43-FADB-5529-EC1A-F188146330A6}"/>
            </ac:grpSpMkLst>
          </pc:grpChg>
          <pc:picChg chg="add del mod">
            <ac:chgData name="弘毅 盧" userId="437ebdc210691f3b" providerId="LiveId" clId="{8D390D30-404E-498A-B27D-B119263523E6}" dt="2023-05-30T12:14:09.161" v="561" actId="478"/>
            <ac:picMkLst>
              <pc:docMk/>
              <pc:sldMasterMk cId="0" sldId="2147483648"/>
              <pc:sldLayoutMk cId="88953889" sldId="2147483661"/>
              <ac:picMk id="2" creationId="{023EE98B-D88D-064F-F4C2-53B5A5D0CC30}"/>
            </ac:picMkLst>
          </pc:picChg>
          <pc:picChg chg="add del mod">
            <ac:chgData name="弘毅 盧" userId="437ebdc210691f3b" providerId="LiveId" clId="{8D390D30-404E-498A-B27D-B119263523E6}" dt="2023-05-30T12:21:32.783" v="680" actId="478"/>
            <ac:picMkLst>
              <pc:docMk/>
              <pc:sldMasterMk cId="0" sldId="2147483648"/>
              <pc:sldLayoutMk cId="88953889" sldId="2147483661"/>
              <ac:picMk id="3" creationId="{27EC2302-3048-52D8-CE5F-4B1210B7F43A}"/>
            </ac:picMkLst>
          </pc:picChg>
          <pc:picChg chg="add del mod">
            <ac:chgData name="弘毅 盧" userId="437ebdc210691f3b" providerId="LiveId" clId="{8D390D30-404E-498A-B27D-B119263523E6}" dt="2023-05-30T12:31:08.795" v="782" actId="478"/>
            <ac:picMkLst>
              <pc:docMk/>
              <pc:sldMasterMk cId="0" sldId="2147483648"/>
              <pc:sldLayoutMk cId="88953889" sldId="2147483661"/>
              <ac:picMk id="4" creationId="{9587ED59-58D4-D208-5943-649B97E12CB5}"/>
            </ac:picMkLst>
          </pc:picChg>
          <pc:picChg chg="add del mod">
            <ac:chgData name="弘毅 盧" userId="437ebdc210691f3b" providerId="LiveId" clId="{8D390D30-404E-498A-B27D-B119263523E6}" dt="2023-05-30T12:21:32.215" v="679" actId="478"/>
            <ac:picMkLst>
              <pc:docMk/>
              <pc:sldMasterMk cId="0" sldId="2147483648"/>
              <pc:sldLayoutMk cId="88953889" sldId="2147483661"/>
              <ac:picMk id="5" creationId="{D730E98C-EBEF-55AC-1D99-20D88061234C}"/>
            </ac:picMkLst>
          </pc:picChg>
          <pc:picChg chg="add del mod">
            <ac:chgData name="弘毅 盧" userId="437ebdc210691f3b" providerId="LiveId" clId="{8D390D30-404E-498A-B27D-B119263523E6}" dt="2023-05-30T12:21:31.644" v="678" actId="478"/>
            <ac:picMkLst>
              <pc:docMk/>
              <pc:sldMasterMk cId="0" sldId="2147483648"/>
              <pc:sldLayoutMk cId="88953889" sldId="2147483661"/>
              <ac:picMk id="6" creationId="{E9C2A9A5-44C6-CC6A-271B-9A24BA4466C0}"/>
            </ac:picMkLst>
          </pc:picChg>
          <pc:picChg chg="add del mod">
            <ac:chgData name="弘毅 盧" userId="437ebdc210691f3b" providerId="LiveId" clId="{8D390D30-404E-498A-B27D-B119263523E6}" dt="2023-05-30T12:21:33.405" v="681" actId="478"/>
            <ac:picMkLst>
              <pc:docMk/>
              <pc:sldMasterMk cId="0" sldId="2147483648"/>
              <pc:sldLayoutMk cId="88953889" sldId="2147483661"/>
              <ac:picMk id="7" creationId="{9ED21180-E809-2FFA-AAF5-53DAD1840CDB}"/>
            </ac:picMkLst>
          </pc:picChg>
          <pc:picChg chg="add del mod">
            <ac:chgData name="弘毅 盧" userId="437ebdc210691f3b" providerId="LiveId" clId="{8D390D30-404E-498A-B27D-B119263523E6}" dt="2023-05-30T12:21:33.890" v="682" actId="478"/>
            <ac:picMkLst>
              <pc:docMk/>
              <pc:sldMasterMk cId="0" sldId="2147483648"/>
              <pc:sldLayoutMk cId="88953889" sldId="2147483661"/>
              <ac:picMk id="8" creationId="{2F5D18E5-86D5-6FE2-E777-9789B99C6070}"/>
            </ac:picMkLst>
          </pc:picChg>
          <pc:picChg chg="del">
            <ac:chgData name="弘毅 盧" userId="437ebdc210691f3b" providerId="LiveId" clId="{8D390D30-404E-498A-B27D-B119263523E6}" dt="2023-05-30T12:09:34.044" v="556" actId="478"/>
            <ac:picMkLst>
              <pc:docMk/>
              <pc:sldMasterMk cId="0" sldId="2147483648"/>
              <pc:sldLayoutMk cId="88953889" sldId="2147483661"/>
              <ac:picMk id="9" creationId="{B8EBD053-F5B1-2A5B-64B6-B4893906E6BF}"/>
            </ac:picMkLst>
          </pc:picChg>
          <pc:picChg chg="del">
            <ac:chgData name="弘毅 盧" userId="437ebdc210691f3b" providerId="LiveId" clId="{8D390D30-404E-498A-B27D-B119263523E6}" dt="2023-05-30T12:09:34.682" v="557" actId="478"/>
            <ac:picMkLst>
              <pc:docMk/>
              <pc:sldMasterMk cId="0" sldId="2147483648"/>
              <pc:sldLayoutMk cId="88953889" sldId="2147483661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2:43:48.282" v="902" actId="207"/>
            <ac:picMkLst>
              <pc:docMk/>
              <pc:sldMasterMk cId="0" sldId="2147483648"/>
              <pc:sldLayoutMk cId="88953889" sldId="2147483661"/>
              <ac:picMk id="13" creationId="{335A15DB-9007-161E-F16C-4C0A4B12CD04}"/>
            </ac:picMkLst>
          </pc:picChg>
          <pc:picChg chg="add del mod">
            <ac:chgData name="弘毅 盧" userId="437ebdc210691f3b" providerId="LiveId" clId="{8D390D30-404E-498A-B27D-B119263523E6}" dt="2023-05-30T12:45:42.148" v="938" actId="478"/>
            <ac:picMkLst>
              <pc:docMk/>
              <pc:sldMasterMk cId="0" sldId="2147483648"/>
              <pc:sldLayoutMk cId="88953889" sldId="2147483661"/>
              <ac:picMk id="17" creationId="{C4C2E763-BE4E-D613-F9AC-4D18C7E932C9}"/>
            </ac:picMkLst>
          </pc:picChg>
          <pc:picChg chg="add del mod">
            <ac:chgData name="弘毅 盧" userId="437ebdc210691f3b" providerId="LiveId" clId="{8D390D30-404E-498A-B27D-B119263523E6}" dt="2023-05-30T13:00:40.103" v="1077" actId="478"/>
            <ac:picMkLst>
              <pc:docMk/>
              <pc:sldMasterMk cId="0" sldId="2147483648"/>
              <pc:sldLayoutMk cId="88953889" sldId="2147483661"/>
              <ac:picMk id="19" creationId="{36A36942-6433-533E-907C-11518ABECEB7}"/>
            </ac:picMkLst>
          </pc:picChg>
        </pc:sldLayoutChg>
        <pc:sldLayoutChg chg="new del mod">
          <pc:chgData name="弘毅 盧" userId="437ebdc210691f3b" providerId="LiveId" clId="{8D390D30-404E-498A-B27D-B119263523E6}" dt="2023-05-31T13:52:29.910" v="1860" actId="11236"/>
          <pc:sldLayoutMkLst>
            <pc:docMk/>
            <pc:sldMasterMk cId="0" sldId="2147483648"/>
            <pc:sldLayoutMk cId="1149292272" sldId="2147483662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06:26.500" v="2047" actId="478"/>
          <pc:sldLayoutMkLst>
            <pc:docMk/>
            <pc:sldMasterMk cId="0" sldId="2147483648"/>
            <pc:sldLayoutMk cId="1910778674" sldId="2147483662"/>
          </pc:sldLayoutMkLst>
          <pc:spChg chg="del">
            <ac:chgData name="弘毅 盧" userId="437ebdc210691f3b" providerId="LiveId" clId="{8D390D30-404E-498A-B27D-B119263523E6}" dt="2023-05-31T13:52:46.145" v="1864" actId="478"/>
            <ac:spMkLst>
              <pc:docMk/>
              <pc:sldMasterMk cId="0" sldId="2147483648"/>
              <pc:sldLayoutMk cId="1910778674" sldId="2147483662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1T13:52:46.595" v="1865" actId="478"/>
            <ac:spMkLst>
              <pc:docMk/>
              <pc:sldMasterMk cId="0" sldId="2147483648"/>
              <pc:sldLayoutMk cId="1910778674" sldId="2147483662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1T13:52:46.955" v="1866" actId="478"/>
            <ac:spMkLst>
              <pc:docMk/>
              <pc:sldMasterMk cId="0" sldId="2147483648"/>
              <pc:sldLayoutMk cId="1910778674" sldId="2147483662"/>
              <ac:spMk id="7" creationId="{9453778B-B387-3326-BDAA-ACE33E9C16A2}"/>
            </ac:spMkLst>
          </pc:spChg>
          <pc:spChg chg="add del mod">
            <ac:chgData name="弘毅 盧" userId="437ebdc210691f3b" providerId="LiveId" clId="{8D390D30-404E-498A-B27D-B119263523E6}" dt="2023-05-31T13:53:21.823" v="1872"/>
            <ac:spMkLst>
              <pc:docMk/>
              <pc:sldMasterMk cId="0" sldId="2147483648"/>
              <pc:sldLayoutMk cId="1910778674" sldId="2147483662"/>
              <ac:spMk id="9" creationId="{AEB9BD60-FBF3-2FAB-C3A7-0371D80668EC}"/>
            </ac:spMkLst>
          </pc:spChg>
          <pc:spChg chg="add mod ord">
            <ac:chgData name="弘毅 盧" userId="437ebdc210691f3b" providerId="LiveId" clId="{8D390D30-404E-498A-B27D-B119263523E6}" dt="2023-05-31T13:55:24.066" v="1916" actId="14100"/>
            <ac:spMkLst>
              <pc:docMk/>
              <pc:sldMasterMk cId="0" sldId="2147483648"/>
              <pc:sldLayoutMk cId="1910778674" sldId="2147483662"/>
              <ac:spMk id="22" creationId="{FBE979A3-8D5C-21DB-4770-9B9C735705AB}"/>
            </ac:spMkLst>
          </pc:spChg>
          <pc:picChg chg="del">
            <ac:chgData name="弘毅 盧" userId="437ebdc210691f3b" providerId="LiveId" clId="{8D390D30-404E-498A-B27D-B119263523E6}" dt="2023-05-31T13:52:45.533" v="1863" actId="478"/>
            <ac:picMkLst>
              <pc:docMk/>
              <pc:sldMasterMk cId="0" sldId="2147483648"/>
              <pc:sldLayoutMk cId="1910778674" sldId="2147483662"/>
              <ac:picMk id="2" creationId="{7276A341-8D16-9CF8-5D13-105391E16EB2}"/>
            </ac:picMkLst>
          </pc:picChg>
          <pc:picChg chg="del">
            <ac:chgData name="弘毅 盧" userId="437ebdc210691f3b" providerId="LiveId" clId="{8D390D30-404E-498A-B27D-B119263523E6}" dt="2023-05-31T13:52:45.102" v="1862" actId="478"/>
            <ac:picMkLst>
              <pc:docMk/>
              <pc:sldMasterMk cId="0" sldId="2147483648"/>
              <pc:sldLayoutMk cId="1910778674" sldId="2147483662"/>
              <ac:picMk id="5" creationId="{02939B2B-1D80-561F-AE9C-CD5682E965AA}"/>
            </ac:picMkLst>
          </pc:picChg>
          <pc:picChg chg="add mod">
            <ac:chgData name="弘毅 盧" userId="437ebdc210691f3b" providerId="LiveId" clId="{8D390D30-404E-498A-B27D-B119263523E6}" dt="2023-05-31T13:53:17.018" v="1870" actId="14100"/>
            <ac:picMkLst>
              <pc:docMk/>
              <pc:sldMasterMk cId="0" sldId="2147483648"/>
              <pc:sldLayoutMk cId="1910778674" sldId="2147483662"/>
              <ac:picMk id="8" creationId="{C40D13C5-4587-A027-B6C9-F1AD24A55FB8}"/>
            </ac:picMkLst>
          </pc:picChg>
          <pc:picChg chg="add mod">
            <ac:chgData name="弘毅 盧" userId="437ebdc210691f3b" providerId="LiveId" clId="{8D390D30-404E-498A-B27D-B119263523E6}" dt="2023-05-31T13:53:25.180" v="1874" actId="1076"/>
            <ac:picMkLst>
              <pc:docMk/>
              <pc:sldMasterMk cId="0" sldId="2147483648"/>
              <pc:sldLayoutMk cId="1910778674" sldId="2147483662"/>
              <ac:picMk id="10" creationId="{AC848EAD-6259-3086-6B89-08481ABE594E}"/>
            </ac:picMkLst>
          </pc:picChg>
          <pc:picChg chg="add mod">
            <ac:chgData name="弘毅 盧" userId="437ebdc210691f3b" providerId="LiveId" clId="{8D390D30-404E-498A-B27D-B119263523E6}" dt="2023-05-31T13:53:28.394" v="1876" actId="1076"/>
            <ac:picMkLst>
              <pc:docMk/>
              <pc:sldMasterMk cId="0" sldId="2147483648"/>
              <pc:sldLayoutMk cId="1910778674" sldId="2147483662"/>
              <ac:picMk id="11" creationId="{497B5AD9-C598-E708-58FB-EAC44F4FCB56}"/>
            </ac:picMkLst>
          </pc:picChg>
          <pc:picChg chg="add mod">
            <ac:chgData name="弘毅 盧" userId="437ebdc210691f3b" providerId="LiveId" clId="{8D390D30-404E-498A-B27D-B119263523E6}" dt="2023-05-31T13:53:30.347" v="1878" actId="1076"/>
            <ac:picMkLst>
              <pc:docMk/>
              <pc:sldMasterMk cId="0" sldId="2147483648"/>
              <pc:sldLayoutMk cId="1910778674" sldId="2147483662"/>
              <ac:picMk id="12" creationId="{E0308ABE-4950-BA23-772A-3451380A17FA}"/>
            </ac:picMkLst>
          </pc:picChg>
          <pc:picChg chg="add del mod">
            <ac:chgData name="弘毅 盧" userId="437ebdc210691f3b" providerId="LiveId" clId="{8D390D30-404E-498A-B27D-B119263523E6}" dt="2023-05-31T13:56:03.014" v="1930" actId="478"/>
            <ac:picMkLst>
              <pc:docMk/>
              <pc:sldMasterMk cId="0" sldId="2147483648"/>
              <pc:sldLayoutMk cId="1910778674" sldId="2147483662"/>
              <ac:picMk id="13" creationId="{558A2A2B-C3B0-3283-7D2C-B5EF0DC7DE8D}"/>
            </ac:picMkLst>
          </pc:picChg>
          <pc:picChg chg="add mod">
            <ac:chgData name="弘毅 盧" userId="437ebdc210691f3b" providerId="LiveId" clId="{8D390D30-404E-498A-B27D-B119263523E6}" dt="2023-05-31T13:55:03.202" v="1909" actId="1076"/>
            <ac:picMkLst>
              <pc:docMk/>
              <pc:sldMasterMk cId="0" sldId="2147483648"/>
              <pc:sldLayoutMk cId="1910778674" sldId="2147483662"/>
              <ac:picMk id="14" creationId="{6E1A55D2-A572-D1F8-028F-C38AA1B6499F}"/>
            </ac:picMkLst>
          </pc:picChg>
          <pc:picChg chg="add mod">
            <ac:chgData name="弘毅 盧" userId="437ebdc210691f3b" providerId="LiveId" clId="{8D390D30-404E-498A-B27D-B119263523E6}" dt="2023-05-31T13:54:58.307" v="1908" actId="1076"/>
            <ac:picMkLst>
              <pc:docMk/>
              <pc:sldMasterMk cId="0" sldId="2147483648"/>
              <pc:sldLayoutMk cId="1910778674" sldId="2147483662"/>
              <ac:picMk id="15" creationId="{3D4B9CA1-990D-BA87-86CD-470FE1520F36}"/>
            </ac:picMkLst>
          </pc:picChg>
          <pc:picChg chg="add mod">
            <ac:chgData name="弘毅 盧" userId="437ebdc210691f3b" providerId="LiveId" clId="{8D390D30-404E-498A-B27D-B119263523E6}" dt="2023-05-31T13:53:39.675" v="1886" actId="1076"/>
            <ac:picMkLst>
              <pc:docMk/>
              <pc:sldMasterMk cId="0" sldId="2147483648"/>
              <pc:sldLayoutMk cId="1910778674" sldId="2147483662"/>
              <ac:picMk id="16" creationId="{5FEBE39B-4DB6-E2CF-A898-21E99A9C6311}"/>
            </ac:picMkLst>
          </pc:picChg>
          <pc:picChg chg="add mod">
            <ac:chgData name="弘毅 盧" userId="437ebdc210691f3b" providerId="LiveId" clId="{8D390D30-404E-498A-B27D-B119263523E6}" dt="2023-05-31T13:53:42.291" v="1888" actId="1076"/>
            <ac:picMkLst>
              <pc:docMk/>
              <pc:sldMasterMk cId="0" sldId="2147483648"/>
              <pc:sldLayoutMk cId="1910778674" sldId="2147483662"/>
              <ac:picMk id="17" creationId="{1938E8B4-8A6C-C22E-69D4-A8432DBC2B3C}"/>
            </ac:picMkLst>
          </pc:picChg>
          <pc:picChg chg="add mod">
            <ac:chgData name="弘毅 盧" userId="437ebdc210691f3b" providerId="LiveId" clId="{8D390D30-404E-498A-B27D-B119263523E6}" dt="2023-05-31T13:53:45.228" v="1890" actId="1076"/>
            <ac:picMkLst>
              <pc:docMk/>
              <pc:sldMasterMk cId="0" sldId="2147483648"/>
              <pc:sldLayoutMk cId="1910778674" sldId="2147483662"/>
              <ac:picMk id="18" creationId="{59647268-F27D-09BF-175E-B961F30E792B}"/>
            </ac:picMkLst>
          </pc:picChg>
          <pc:picChg chg="add mod">
            <ac:chgData name="弘毅 盧" userId="437ebdc210691f3b" providerId="LiveId" clId="{8D390D30-404E-498A-B27D-B119263523E6}" dt="2023-05-31T13:53:48.410" v="1892" actId="1076"/>
            <ac:picMkLst>
              <pc:docMk/>
              <pc:sldMasterMk cId="0" sldId="2147483648"/>
              <pc:sldLayoutMk cId="1910778674" sldId="2147483662"/>
              <ac:picMk id="19" creationId="{E0F32CE8-94B4-921C-5EB0-E85005F8D461}"/>
            </ac:picMkLst>
          </pc:picChg>
          <pc:picChg chg="add mod">
            <ac:chgData name="弘毅 盧" userId="437ebdc210691f3b" providerId="LiveId" clId="{8D390D30-404E-498A-B27D-B119263523E6}" dt="2023-05-31T13:56:00.170" v="1928" actId="1076"/>
            <ac:picMkLst>
              <pc:docMk/>
              <pc:sldMasterMk cId="0" sldId="2147483648"/>
              <pc:sldLayoutMk cId="1910778674" sldId="2147483662"/>
              <ac:picMk id="20" creationId="{6CDF52B3-2C4B-A511-0B31-EBF50F18D6B6}"/>
            </ac:picMkLst>
          </pc:picChg>
          <pc:picChg chg="add mod">
            <ac:chgData name="弘毅 盧" userId="437ebdc210691f3b" providerId="LiveId" clId="{8D390D30-404E-498A-B27D-B119263523E6}" dt="2023-05-31T13:54:56.314" v="1907" actId="1076"/>
            <ac:picMkLst>
              <pc:docMk/>
              <pc:sldMasterMk cId="0" sldId="2147483648"/>
              <pc:sldLayoutMk cId="1910778674" sldId="2147483662"/>
              <ac:picMk id="21" creationId="{46251FAA-8172-1E46-22AB-25CAE7B8C119}"/>
            </ac:picMkLst>
          </pc:picChg>
          <pc:picChg chg="add mod">
            <ac:chgData name="弘毅 盧" userId="437ebdc210691f3b" providerId="LiveId" clId="{8D390D30-404E-498A-B27D-B119263523E6}" dt="2023-05-31T13:55:36.347" v="1918" actId="1076"/>
            <ac:picMkLst>
              <pc:docMk/>
              <pc:sldMasterMk cId="0" sldId="2147483648"/>
              <pc:sldLayoutMk cId="1910778674" sldId="2147483662"/>
              <ac:picMk id="23" creationId="{CBA69CB2-559D-C527-3257-F14B8F72776E}"/>
            </ac:picMkLst>
          </pc:picChg>
          <pc:picChg chg="add mod">
            <ac:chgData name="弘毅 盧" userId="437ebdc210691f3b" providerId="LiveId" clId="{8D390D30-404E-498A-B27D-B119263523E6}" dt="2023-05-31T13:55:39.627" v="1920" actId="1076"/>
            <ac:picMkLst>
              <pc:docMk/>
              <pc:sldMasterMk cId="0" sldId="2147483648"/>
              <pc:sldLayoutMk cId="1910778674" sldId="2147483662"/>
              <ac:picMk id="24" creationId="{F34CEF9D-AD68-A634-721B-A64A468F0A7C}"/>
            </ac:picMkLst>
          </pc:picChg>
          <pc:picChg chg="add mod">
            <ac:chgData name="弘毅 盧" userId="437ebdc210691f3b" providerId="LiveId" clId="{8D390D30-404E-498A-B27D-B119263523E6}" dt="2023-05-31T13:55:42.515" v="1922" actId="1076"/>
            <ac:picMkLst>
              <pc:docMk/>
              <pc:sldMasterMk cId="0" sldId="2147483648"/>
              <pc:sldLayoutMk cId="1910778674" sldId="2147483662"/>
              <ac:picMk id="25" creationId="{2EB60753-1238-36E9-3383-2C7374EFFF5D}"/>
            </ac:picMkLst>
          </pc:picChg>
          <pc:picChg chg="add mod">
            <ac:chgData name="弘毅 盧" userId="437ebdc210691f3b" providerId="LiveId" clId="{8D390D30-404E-498A-B27D-B119263523E6}" dt="2023-05-31T13:55:47.555" v="1924" actId="1076"/>
            <ac:picMkLst>
              <pc:docMk/>
              <pc:sldMasterMk cId="0" sldId="2147483648"/>
              <pc:sldLayoutMk cId="1910778674" sldId="2147483662"/>
              <ac:picMk id="26" creationId="{D0BD943C-C82A-2A96-8AE5-38B3ECB20FE8}"/>
            </ac:picMkLst>
          </pc:picChg>
          <pc:picChg chg="add mod">
            <ac:chgData name="弘毅 盧" userId="437ebdc210691f3b" providerId="LiveId" clId="{8D390D30-404E-498A-B27D-B119263523E6}" dt="2023-05-31T13:55:49.883" v="1926" actId="1076"/>
            <ac:picMkLst>
              <pc:docMk/>
              <pc:sldMasterMk cId="0" sldId="2147483648"/>
              <pc:sldLayoutMk cId="1910778674" sldId="2147483662"/>
              <ac:picMk id="27" creationId="{61394300-9505-5096-81E9-BE0856DF02C6}"/>
            </ac:picMkLst>
          </pc:picChg>
          <pc:picChg chg="add del mod">
            <ac:chgData name="弘毅 盧" userId="437ebdc210691f3b" providerId="LiveId" clId="{8D390D30-404E-498A-B27D-B119263523E6}" dt="2023-05-31T13:56:51.611" v="1932" actId="478"/>
            <ac:picMkLst>
              <pc:docMk/>
              <pc:sldMasterMk cId="0" sldId="2147483648"/>
              <pc:sldLayoutMk cId="1910778674" sldId="2147483662"/>
              <ac:picMk id="29" creationId="{6CD176AB-F0F8-AF20-78ED-63C0C93FFE12}"/>
            </ac:picMkLst>
          </pc:picChg>
          <pc:picChg chg="add mod">
            <ac:chgData name="弘毅 盧" userId="437ebdc210691f3b" providerId="LiveId" clId="{8D390D30-404E-498A-B27D-B119263523E6}" dt="2023-05-31T14:01:37.402" v="1960" actId="1076"/>
            <ac:picMkLst>
              <pc:docMk/>
              <pc:sldMasterMk cId="0" sldId="2147483648"/>
              <pc:sldLayoutMk cId="1910778674" sldId="2147483662"/>
              <ac:picMk id="31" creationId="{F6AB6155-0B7A-938D-DCAC-F2CBEA7137FB}"/>
            </ac:picMkLst>
          </pc:picChg>
          <pc:picChg chg="add mod">
            <ac:chgData name="弘毅 盧" userId="437ebdc210691f3b" providerId="LiveId" clId="{8D390D30-404E-498A-B27D-B119263523E6}" dt="2023-05-31T14:01:35.889" v="1959" actId="1076"/>
            <ac:picMkLst>
              <pc:docMk/>
              <pc:sldMasterMk cId="0" sldId="2147483648"/>
              <pc:sldLayoutMk cId="1910778674" sldId="2147483662"/>
              <ac:picMk id="32" creationId="{91CEE014-BA92-55F0-BB44-3A7F2C28F974}"/>
            </ac:picMkLst>
          </pc:picChg>
          <pc:picChg chg="add mod">
            <ac:chgData name="弘毅 盧" userId="437ebdc210691f3b" providerId="LiveId" clId="{8D390D30-404E-498A-B27D-B119263523E6}" dt="2023-05-31T14:01:33.769" v="1958" actId="1076"/>
            <ac:picMkLst>
              <pc:docMk/>
              <pc:sldMasterMk cId="0" sldId="2147483648"/>
              <pc:sldLayoutMk cId="1910778674" sldId="2147483662"/>
              <ac:picMk id="33" creationId="{F0E20728-7419-DB46-9DB8-E33367639407}"/>
            </ac:picMkLst>
          </pc:picChg>
          <pc:picChg chg="add mod">
            <ac:chgData name="弘毅 盧" userId="437ebdc210691f3b" providerId="LiveId" clId="{8D390D30-404E-498A-B27D-B119263523E6}" dt="2023-05-31T14:01:47.906" v="1963" actId="1076"/>
            <ac:picMkLst>
              <pc:docMk/>
              <pc:sldMasterMk cId="0" sldId="2147483648"/>
              <pc:sldLayoutMk cId="1910778674" sldId="2147483662"/>
              <ac:picMk id="34" creationId="{D222611B-B019-45ED-930B-086218F089AC}"/>
            </ac:picMkLst>
          </pc:picChg>
          <pc:picChg chg="add mod">
            <ac:chgData name="弘毅 盧" userId="437ebdc210691f3b" providerId="LiveId" clId="{8D390D30-404E-498A-B27D-B119263523E6}" dt="2023-05-31T14:01:45.689" v="1962" actId="1076"/>
            <ac:picMkLst>
              <pc:docMk/>
              <pc:sldMasterMk cId="0" sldId="2147483648"/>
              <pc:sldLayoutMk cId="1910778674" sldId="2147483662"/>
              <ac:picMk id="35" creationId="{BFBEE620-CE75-C372-A5CD-BBEBB0954C3C}"/>
            </ac:picMkLst>
          </pc:picChg>
          <pc:picChg chg="add mod">
            <ac:chgData name="弘毅 盧" userId="437ebdc210691f3b" providerId="LiveId" clId="{8D390D30-404E-498A-B27D-B119263523E6}" dt="2023-05-31T14:01:39.699" v="1961" actId="1076"/>
            <ac:picMkLst>
              <pc:docMk/>
              <pc:sldMasterMk cId="0" sldId="2147483648"/>
              <pc:sldLayoutMk cId="1910778674" sldId="2147483662"/>
              <ac:picMk id="36" creationId="{D0B17430-1891-12A2-272C-0BCF6C2A628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7" creationId="{E892E727-D54F-C636-10AC-3F5EFF08B711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8" creationId="{02C2EBBA-093F-A5CB-D0E2-5EC870CA83C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9" creationId="{8397C8FF-5DDA-4228-EF89-64A6FDF7EA99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0" creationId="{3C1E736C-0391-2849-A855-A241B2DCAC7D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1" creationId="{207EE564-2076-6B22-B8E5-1974B9A4862A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2" creationId="{E080589C-5A35-BB77-2CA1-3C60321F914D}"/>
            </ac:picMkLst>
          </pc:picChg>
          <pc:picChg chg="add del mod">
            <ac:chgData name="弘毅 盧" userId="437ebdc210691f3b" providerId="LiveId" clId="{8D390D30-404E-498A-B27D-B119263523E6}" dt="2023-05-31T14:06:26.500" v="2047" actId="478"/>
            <ac:picMkLst>
              <pc:docMk/>
              <pc:sldMasterMk cId="0" sldId="2147483648"/>
              <pc:sldLayoutMk cId="1910778674" sldId="2147483662"/>
              <ac:picMk id="43" creationId="{3B21AA84-9EC2-7487-7B52-9D948B74E42B}"/>
            </ac:picMkLst>
          </pc:picChg>
        </pc:sldLayoutChg>
        <pc:sldLayoutChg chg="new del mod">
          <pc:chgData name="弘毅 盧" userId="437ebdc210691f3b" providerId="LiveId" clId="{8D390D30-404E-498A-B27D-B119263523E6}" dt="2023-05-31T14:23:25.429" v="2049" actId="2696"/>
          <pc:sldLayoutMkLst>
            <pc:docMk/>
            <pc:sldMasterMk cId="0" sldId="2147483648"/>
            <pc:sldLayoutMk cId="1542524767" sldId="2147483663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3:01.519" v="2136" actId="1076"/>
          <pc:sldLayoutMkLst>
            <pc:docMk/>
            <pc:sldMasterMk cId="0" sldId="2147483648"/>
            <pc:sldLayoutMk cId="1820423470" sldId="2147483663"/>
          </pc:sldLayoutMkLst>
          <pc:spChg chg="add mod ord">
            <ac:chgData name="弘毅 盧" userId="437ebdc210691f3b" providerId="LiveId" clId="{8D390D30-404E-498A-B27D-B119263523E6}" dt="2023-05-31T14:32:08.026" v="2131" actId="1076"/>
            <ac:spMkLst>
              <pc:docMk/>
              <pc:sldMasterMk cId="0" sldId="2147483648"/>
              <pc:sldLayoutMk cId="1820423470" sldId="2147483663"/>
              <ac:spMk id="3" creationId="{3A359E25-5824-6082-3CB8-1A514D2E9224}"/>
            </ac:spMkLst>
          </pc:spChg>
          <pc:spChg chg="del">
            <ac:chgData name="弘毅 盧" userId="437ebdc210691f3b" providerId="LiveId" clId="{8D390D30-404E-498A-B27D-B119263523E6}" dt="2023-05-31T14:23:33.949" v="2052" actId="478"/>
            <ac:spMkLst>
              <pc:docMk/>
              <pc:sldMasterMk cId="0" sldId="2147483648"/>
              <pc:sldLayoutMk cId="1820423470" sldId="2147483663"/>
              <ac:spMk id="22" creationId="{FBE979A3-8D5C-21DB-4770-9B9C735705AB}"/>
            </ac:spMkLst>
          </pc:spChg>
          <pc:picChg chg="add mod">
            <ac:chgData name="弘毅 盧" userId="437ebdc210691f3b" providerId="LiveId" clId="{8D390D30-404E-498A-B27D-B119263523E6}" dt="2023-05-31T14:24:04.376" v="2068" actId="1076"/>
            <ac:picMkLst>
              <pc:docMk/>
              <pc:sldMasterMk cId="0" sldId="2147483648"/>
              <pc:sldLayoutMk cId="1820423470" sldId="2147483663"/>
              <ac:picMk id="2" creationId="{E097B372-D569-A226-80D1-91FA0B2EE6D6}"/>
            </ac:picMkLst>
          </pc:picChg>
          <pc:picChg chg="add mod">
            <ac:chgData name="弘毅 盧" userId="437ebdc210691f3b" providerId="LiveId" clId="{8D390D30-404E-498A-B27D-B119263523E6}" dt="2023-05-31T14:26:27.744" v="2091" actId="1076"/>
            <ac:picMkLst>
              <pc:docMk/>
              <pc:sldMasterMk cId="0" sldId="2147483648"/>
              <pc:sldLayoutMk cId="1820423470" sldId="2147483663"/>
              <ac:picMk id="4" creationId="{84C098E3-155F-97B3-B784-8FC1165A7A96}"/>
            </ac:picMkLst>
          </pc:picChg>
          <pc:picChg chg="add mod">
            <ac:chgData name="弘毅 盧" userId="437ebdc210691f3b" providerId="LiveId" clId="{8D390D30-404E-498A-B27D-B119263523E6}" dt="2023-05-31T14:32:37.984" v="2135" actId="1076"/>
            <ac:picMkLst>
              <pc:docMk/>
              <pc:sldMasterMk cId="0" sldId="2147483648"/>
              <pc:sldLayoutMk cId="1820423470" sldId="2147483663"/>
              <ac:picMk id="5" creationId="{99CCED54-CAB9-B279-B366-21485278EF17}"/>
            </ac:picMkLst>
          </pc:picChg>
          <pc:picChg chg="add mod">
            <ac:chgData name="弘毅 盧" userId="437ebdc210691f3b" providerId="LiveId" clId="{8D390D30-404E-498A-B27D-B119263523E6}" dt="2023-05-31T14:32:27.744" v="2134" actId="1076"/>
            <ac:picMkLst>
              <pc:docMk/>
              <pc:sldMasterMk cId="0" sldId="2147483648"/>
              <pc:sldLayoutMk cId="1820423470" sldId="2147483663"/>
              <ac:picMk id="6" creationId="{BA4C80D6-F367-9AAA-E724-049F8E7B14A3}"/>
            </ac:picMkLst>
          </pc:picChg>
          <pc:picChg chg="add del mod">
            <ac:chgData name="弘毅 盧" userId="437ebdc210691f3b" providerId="LiveId" clId="{8D390D30-404E-498A-B27D-B119263523E6}" dt="2023-05-31T14:29:04.940" v="2103" actId="478"/>
            <ac:picMkLst>
              <pc:docMk/>
              <pc:sldMasterMk cId="0" sldId="2147483648"/>
              <pc:sldLayoutMk cId="1820423470" sldId="2147483663"/>
              <ac:picMk id="7" creationId="{D7779520-BD0E-0EF7-6AE0-E75A684C6646}"/>
            </ac:picMkLst>
          </pc:picChg>
          <pc:picChg chg="add mod">
            <ac:chgData name="弘毅 盧" userId="437ebdc210691f3b" providerId="LiveId" clId="{8D390D30-404E-498A-B27D-B119263523E6}" dt="2023-05-31T14:29:35.256" v="2108" actId="1076"/>
            <ac:picMkLst>
              <pc:docMk/>
              <pc:sldMasterMk cId="0" sldId="2147483648"/>
              <pc:sldLayoutMk cId="1820423470" sldId="2147483663"/>
              <ac:picMk id="13" creationId="{C1604A2A-0285-D860-EE14-11B36EE4C0BF}"/>
            </ac:picMkLst>
          </pc:picChg>
          <pc:picChg chg="del">
            <ac:chgData name="弘毅 盧" userId="437ebdc210691f3b" providerId="LiveId" clId="{8D390D30-404E-498A-B27D-B119263523E6}" dt="2023-05-31T14:23:40.296" v="2056" actId="478"/>
            <ac:picMkLst>
              <pc:docMk/>
              <pc:sldMasterMk cId="0" sldId="2147483648"/>
              <pc:sldLayoutMk cId="1820423470" sldId="2147483663"/>
              <ac:picMk id="14" creationId="{6E1A55D2-A572-D1F8-028F-C38AA1B6499F}"/>
            </ac:picMkLst>
          </pc:picChg>
          <pc:picChg chg="del">
            <ac:chgData name="弘毅 盧" userId="437ebdc210691f3b" providerId="LiveId" clId="{8D390D30-404E-498A-B27D-B119263523E6}" dt="2023-05-31T14:23:42.134" v="2059" actId="478"/>
            <ac:picMkLst>
              <pc:docMk/>
              <pc:sldMasterMk cId="0" sldId="2147483648"/>
              <pc:sldLayoutMk cId="1820423470" sldId="2147483663"/>
              <ac:picMk id="15" creationId="{3D4B9CA1-990D-BA87-86CD-470FE1520F36}"/>
            </ac:picMkLst>
          </pc:picChg>
          <pc:picChg chg="add del mod">
            <ac:chgData name="弘毅 盧" userId="437ebdc210691f3b" providerId="LiveId" clId="{8D390D30-404E-498A-B27D-B119263523E6}" dt="2023-05-31T14:23:52.768" v="2065" actId="1076"/>
            <ac:picMkLst>
              <pc:docMk/>
              <pc:sldMasterMk cId="0" sldId="2147483648"/>
              <pc:sldLayoutMk cId="1820423470" sldId="2147483663"/>
              <ac:picMk id="20" creationId="{6CDF52B3-2C4B-A511-0B31-EBF50F18D6B6}"/>
            </ac:picMkLst>
          </pc:picChg>
          <pc:picChg chg="del mod">
            <ac:chgData name="弘毅 盧" userId="437ebdc210691f3b" providerId="LiveId" clId="{8D390D30-404E-498A-B27D-B119263523E6}" dt="2023-05-31T14:23:39.851" v="2055" actId="478"/>
            <ac:picMkLst>
              <pc:docMk/>
              <pc:sldMasterMk cId="0" sldId="2147483648"/>
              <pc:sldLayoutMk cId="1820423470" sldId="2147483663"/>
              <ac:picMk id="21" creationId="{46251FAA-8172-1E46-22AB-25CAE7B8C119}"/>
            </ac:picMkLst>
          </pc:picChg>
          <pc:picChg chg="del">
            <ac:chgData name="弘毅 盧" userId="437ebdc210691f3b" providerId="LiveId" clId="{8D390D30-404E-498A-B27D-B119263523E6}" dt="2023-05-31T14:23:40.757" v="2057" actId="478"/>
            <ac:picMkLst>
              <pc:docMk/>
              <pc:sldMasterMk cId="0" sldId="2147483648"/>
              <pc:sldLayoutMk cId="1820423470" sldId="2147483663"/>
              <ac:picMk id="23" creationId="{CBA69CB2-559D-C527-3257-F14B8F72776E}"/>
            </ac:picMkLst>
          </pc:picChg>
          <pc:picChg chg="del">
            <ac:chgData name="弘毅 盧" userId="437ebdc210691f3b" providerId="LiveId" clId="{8D390D30-404E-498A-B27D-B119263523E6}" dt="2023-05-31T14:23:42.932" v="2060" actId="478"/>
            <ac:picMkLst>
              <pc:docMk/>
              <pc:sldMasterMk cId="0" sldId="2147483648"/>
              <pc:sldLayoutMk cId="1820423470" sldId="2147483663"/>
              <ac:picMk id="24" creationId="{F34CEF9D-AD68-A634-721B-A64A468F0A7C}"/>
            </ac:picMkLst>
          </pc:picChg>
          <pc:picChg chg="del">
            <ac:chgData name="弘毅 盧" userId="437ebdc210691f3b" providerId="LiveId" clId="{8D390D30-404E-498A-B27D-B119263523E6}" dt="2023-05-31T14:23:43.392" v="2061" actId="478"/>
            <ac:picMkLst>
              <pc:docMk/>
              <pc:sldMasterMk cId="0" sldId="2147483648"/>
              <pc:sldLayoutMk cId="1820423470" sldId="2147483663"/>
              <ac:picMk id="25" creationId="{2EB60753-1238-36E9-3383-2C7374EFFF5D}"/>
            </ac:picMkLst>
          </pc:picChg>
          <pc:picChg chg="del mod">
            <ac:chgData name="弘毅 盧" userId="437ebdc210691f3b" providerId="LiveId" clId="{8D390D30-404E-498A-B27D-B119263523E6}" dt="2023-05-31T14:23:39.366" v="2054" actId="478"/>
            <ac:picMkLst>
              <pc:docMk/>
              <pc:sldMasterMk cId="0" sldId="2147483648"/>
              <pc:sldLayoutMk cId="1820423470" sldId="2147483663"/>
              <ac:picMk id="26" creationId="{D0BD943C-C82A-2A96-8AE5-38B3ECB20FE8}"/>
            </ac:picMkLst>
          </pc:picChg>
          <pc:picChg chg="del">
            <ac:chgData name="弘毅 盧" userId="437ebdc210691f3b" providerId="LiveId" clId="{8D390D30-404E-498A-B27D-B119263523E6}" dt="2023-05-31T14:23:41.599" v="2058" actId="478"/>
            <ac:picMkLst>
              <pc:docMk/>
              <pc:sldMasterMk cId="0" sldId="2147483648"/>
              <pc:sldLayoutMk cId="1820423470" sldId="2147483663"/>
              <ac:picMk id="27" creationId="{61394300-9505-5096-81E9-BE0856DF02C6}"/>
            </ac:picMkLst>
          </pc:picChg>
          <pc:picChg chg="add mod">
            <ac:chgData name="弘毅 盧" userId="437ebdc210691f3b" providerId="LiveId" clId="{8D390D30-404E-498A-B27D-B119263523E6}" dt="2023-05-31T14:33:01.519" v="2136" actId="1076"/>
            <ac:picMkLst>
              <pc:docMk/>
              <pc:sldMasterMk cId="0" sldId="2147483648"/>
              <pc:sldLayoutMk cId="1820423470" sldId="2147483663"/>
              <ac:picMk id="28" creationId="{776393D9-9FBA-F27A-CB88-5F8AF1EF28BB}"/>
            </ac:picMkLst>
          </pc:picChg>
          <pc:picChg chg="add mod">
            <ac:chgData name="弘毅 盧" userId="437ebdc210691f3b" providerId="LiveId" clId="{8D390D30-404E-498A-B27D-B119263523E6}" dt="2023-05-31T14:32:17.640" v="2132" actId="1076"/>
            <ac:picMkLst>
              <pc:docMk/>
              <pc:sldMasterMk cId="0" sldId="2147483648"/>
              <pc:sldLayoutMk cId="1820423470" sldId="2147483663"/>
              <ac:picMk id="29" creationId="{6479EE3D-6265-1017-6C68-F401A4CAE0E8}"/>
            </ac:picMkLst>
          </pc:picChg>
          <pc:picChg chg="add mod">
            <ac:chgData name="弘毅 盧" userId="437ebdc210691f3b" providerId="LiveId" clId="{8D390D30-404E-498A-B27D-B119263523E6}" dt="2023-05-31T14:32:22.061" v="2133" actId="1076"/>
            <ac:picMkLst>
              <pc:docMk/>
              <pc:sldMasterMk cId="0" sldId="2147483648"/>
              <pc:sldLayoutMk cId="1820423470" sldId="2147483663"/>
              <ac:picMk id="30" creationId="{0AEF9895-4EBA-7BB6-C5B3-E94D0680FEC9}"/>
            </ac:picMkLst>
          </pc:picChg>
          <pc:picChg chg="del">
            <ac:chgData name="弘毅 盧" userId="437ebdc210691f3b" providerId="LiveId" clId="{8D390D30-404E-498A-B27D-B119263523E6}" dt="2023-05-31T14:24:53.444" v="2083" actId="478"/>
            <ac:picMkLst>
              <pc:docMk/>
              <pc:sldMasterMk cId="0" sldId="2147483648"/>
              <pc:sldLayoutMk cId="1820423470" sldId="2147483663"/>
              <ac:picMk id="31" creationId="{F6AB6155-0B7A-938D-DCAC-F2CBEA7137FB}"/>
            </ac:picMkLst>
          </pc:picChg>
          <pc:picChg chg="del">
            <ac:chgData name="弘毅 盧" userId="437ebdc210691f3b" providerId="LiveId" clId="{8D390D30-404E-498A-B27D-B119263523E6}" dt="2023-05-31T14:24:53.917" v="2084" actId="478"/>
            <ac:picMkLst>
              <pc:docMk/>
              <pc:sldMasterMk cId="0" sldId="2147483648"/>
              <pc:sldLayoutMk cId="1820423470" sldId="2147483663"/>
              <ac:picMk id="32" creationId="{91CEE014-BA92-55F0-BB44-3A7F2C28F974}"/>
            </ac:picMkLst>
          </pc:picChg>
          <pc:picChg chg="mod">
            <ac:chgData name="弘毅 盧" userId="437ebdc210691f3b" providerId="LiveId" clId="{8D390D30-404E-498A-B27D-B119263523E6}" dt="2023-05-31T14:26:39.952" v="2095" actId="1076"/>
            <ac:picMkLst>
              <pc:docMk/>
              <pc:sldMasterMk cId="0" sldId="2147483648"/>
              <pc:sldLayoutMk cId="1820423470" sldId="2147483663"/>
              <ac:picMk id="33" creationId="{F0E20728-7419-DB46-9DB8-E33367639407}"/>
            </ac:picMkLst>
          </pc:picChg>
          <pc:picChg chg="del">
            <ac:chgData name="弘毅 盧" userId="437ebdc210691f3b" providerId="LiveId" clId="{8D390D30-404E-498A-B27D-B119263523E6}" dt="2023-05-31T14:24:43.606" v="2077" actId="478"/>
            <ac:picMkLst>
              <pc:docMk/>
              <pc:sldMasterMk cId="0" sldId="2147483648"/>
              <pc:sldLayoutMk cId="1820423470" sldId="2147483663"/>
              <ac:picMk id="37" creationId="{E892E727-D54F-C636-10AC-3F5EFF08B711}"/>
            </ac:picMkLst>
          </pc:picChg>
          <pc:picChg chg="del">
            <ac:chgData name="弘毅 盧" userId="437ebdc210691f3b" providerId="LiveId" clId="{8D390D30-404E-498A-B27D-B119263523E6}" dt="2023-05-31T14:24:47.325" v="2080" actId="478"/>
            <ac:picMkLst>
              <pc:docMk/>
              <pc:sldMasterMk cId="0" sldId="2147483648"/>
              <pc:sldLayoutMk cId="1820423470" sldId="2147483663"/>
              <ac:picMk id="38" creationId="{02C2EBBA-093F-A5CB-D0E2-5EC870CA83CA}"/>
            </ac:picMkLst>
          </pc:picChg>
          <pc:picChg chg="del">
            <ac:chgData name="弘毅 盧" userId="437ebdc210691f3b" providerId="LiveId" clId="{8D390D30-404E-498A-B27D-B119263523E6}" dt="2023-05-31T14:24:46.876" v="2079" actId="478"/>
            <ac:picMkLst>
              <pc:docMk/>
              <pc:sldMasterMk cId="0" sldId="2147483648"/>
              <pc:sldLayoutMk cId="1820423470" sldId="2147483663"/>
              <ac:picMk id="39" creationId="{8397C8FF-5DDA-4228-EF89-64A6FDF7EA99}"/>
            </ac:picMkLst>
          </pc:picChg>
          <pc:picChg chg="del">
            <ac:chgData name="弘毅 盧" userId="437ebdc210691f3b" providerId="LiveId" clId="{8D390D30-404E-498A-B27D-B119263523E6}" dt="2023-05-31T14:24:44.950" v="2078" actId="478"/>
            <ac:picMkLst>
              <pc:docMk/>
              <pc:sldMasterMk cId="0" sldId="2147483648"/>
              <pc:sldLayoutMk cId="1820423470" sldId="2147483663"/>
              <ac:picMk id="40" creationId="{3C1E736C-0391-2849-A855-A241B2DCAC7D}"/>
            </ac:picMkLst>
          </pc:picChg>
          <pc:picChg chg="del">
            <ac:chgData name="弘毅 盧" userId="437ebdc210691f3b" providerId="LiveId" clId="{8D390D30-404E-498A-B27D-B119263523E6}" dt="2023-05-31T14:24:48.529" v="2082" actId="478"/>
            <ac:picMkLst>
              <pc:docMk/>
              <pc:sldMasterMk cId="0" sldId="2147483648"/>
              <pc:sldLayoutMk cId="1820423470" sldId="2147483663"/>
              <ac:picMk id="41" creationId="{207EE564-2076-6B22-B8E5-1974B9A4862A}"/>
            </ac:picMkLst>
          </pc:picChg>
          <pc:picChg chg="del">
            <ac:chgData name="弘毅 盧" userId="437ebdc210691f3b" providerId="LiveId" clId="{8D390D30-404E-498A-B27D-B119263523E6}" dt="2023-05-31T14:24:48.168" v="2081" actId="478"/>
            <ac:picMkLst>
              <pc:docMk/>
              <pc:sldMasterMk cId="0" sldId="2147483648"/>
              <pc:sldLayoutMk cId="1820423470" sldId="2147483663"/>
              <ac:picMk id="42" creationId="{E080589C-5A35-BB77-2CA1-3C60321F914D}"/>
            </ac:picMkLst>
          </pc:picChg>
          <pc:picChg chg="add mod">
            <ac:chgData name="弘毅 盧" userId="437ebdc210691f3b" providerId="LiveId" clId="{8D390D30-404E-498A-B27D-B119263523E6}" dt="2023-05-31T14:31:44.848" v="2122" actId="1076"/>
            <ac:picMkLst>
              <pc:docMk/>
              <pc:sldMasterMk cId="0" sldId="2147483648"/>
              <pc:sldLayoutMk cId="1820423470" sldId="2147483663"/>
              <ac:picMk id="44" creationId="{2F4606C3-2664-B89E-D2E5-12C321C26E34}"/>
            </ac:picMkLst>
          </pc:picChg>
          <pc:picChg chg="add del mod">
            <ac:chgData name="弘毅 盧" userId="437ebdc210691f3b" providerId="LiveId" clId="{8D390D30-404E-498A-B27D-B119263523E6}" dt="2023-05-31T14:31:57.594" v="2127" actId="478"/>
            <ac:picMkLst>
              <pc:docMk/>
              <pc:sldMasterMk cId="0" sldId="2147483648"/>
              <pc:sldLayoutMk cId="1820423470" sldId="2147483663"/>
              <ac:picMk id="46" creationId="{C7CDC40B-6771-E6C3-0386-5198E6D876B9}"/>
            </ac:picMkLst>
          </pc:picChg>
          <pc:picChg chg="add mod">
            <ac:chgData name="弘毅 盧" userId="437ebdc210691f3b" providerId="LiveId" clId="{8D390D30-404E-498A-B27D-B119263523E6}" dt="2023-05-31T14:32:07.688" v="2130" actId="1076"/>
            <ac:picMkLst>
              <pc:docMk/>
              <pc:sldMasterMk cId="0" sldId="2147483648"/>
              <pc:sldLayoutMk cId="1820423470" sldId="2147483663"/>
              <ac:picMk id="47" creationId="{5A59EC1F-81C5-1335-64D4-03D8F45DE2D7}"/>
            </ac:picMkLst>
          </pc:picChg>
        </pc:sldLayoutChg>
        <pc:sldLayoutChg chg="addSp delSp new mod setBg">
          <pc:chgData name="弘毅 盧" userId="437ebdc210691f3b" providerId="LiveId" clId="{8D390D30-404E-498A-B27D-B119263523E6}" dt="2023-05-31T14:34:58.908" v="2151"/>
          <pc:sldLayoutMkLst>
            <pc:docMk/>
            <pc:sldMasterMk cId="0" sldId="2147483648"/>
            <pc:sldLayoutMk cId="545083895" sldId="2147483664"/>
          </pc:sldLayoutMkLst>
          <pc:spChg chg="del">
            <ac:chgData name="弘毅 盧" userId="437ebdc210691f3b" providerId="LiveId" clId="{8D390D30-404E-498A-B27D-B119263523E6}" dt="2023-05-31T14:33:58.091" v="2142" actId="478"/>
            <ac:spMkLst>
              <pc:docMk/>
              <pc:sldMasterMk cId="0" sldId="2147483648"/>
              <pc:sldLayoutMk cId="545083895" sldId="2147483664"/>
              <ac:spMk id="2" creationId="{7D2B7E7C-AA3D-9279-0AD6-8D5D988718D5}"/>
            </ac:spMkLst>
          </pc:spChg>
          <pc:spChg chg="del">
            <ac:chgData name="弘毅 盧" userId="437ebdc210691f3b" providerId="LiveId" clId="{8D390D30-404E-498A-B27D-B119263523E6}" dt="2023-05-31T14:33:57.199" v="2141" actId="478"/>
            <ac:spMkLst>
              <pc:docMk/>
              <pc:sldMasterMk cId="0" sldId="2147483648"/>
              <pc:sldLayoutMk cId="545083895" sldId="2147483664"/>
              <ac:spMk id="3" creationId="{AEE7FE7F-C6AF-C90E-AF44-DE33DE83D51E}"/>
            </ac:spMkLst>
          </pc:spChg>
          <pc:spChg chg="del">
            <ac:chgData name="弘毅 盧" userId="437ebdc210691f3b" providerId="LiveId" clId="{8D390D30-404E-498A-B27D-B119263523E6}" dt="2023-05-31T14:33:59.473" v="2143" actId="478"/>
            <ac:spMkLst>
              <pc:docMk/>
              <pc:sldMasterMk cId="0" sldId="2147483648"/>
              <pc:sldLayoutMk cId="545083895" sldId="2147483664"/>
              <ac:spMk id="4" creationId="{274E0E9C-2F67-6D53-4698-33C58F29F8E4}"/>
            </ac:spMkLst>
          </pc:spChg>
          <pc:spChg chg="del">
            <ac:chgData name="弘毅 盧" userId="437ebdc210691f3b" providerId="LiveId" clId="{8D390D30-404E-498A-B27D-B119263523E6}" dt="2023-05-31T14:34:00.066" v="2144" actId="478"/>
            <ac:spMkLst>
              <pc:docMk/>
              <pc:sldMasterMk cId="0" sldId="2147483648"/>
              <pc:sldLayoutMk cId="545083895" sldId="2147483664"/>
              <ac:spMk id="5" creationId="{859E98FA-91A7-3447-C1E8-12C218C49C78}"/>
            </ac:spMkLst>
          </pc:spChg>
          <pc:picChg chg="add del">
            <ac:chgData name="弘毅 盧" userId="437ebdc210691f3b" providerId="LiveId" clId="{8D390D30-404E-498A-B27D-B119263523E6}" dt="2023-05-31T14:34:49.536" v="2148" actId="478"/>
            <ac:picMkLst>
              <pc:docMk/>
              <pc:sldMasterMk cId="0" sldId="2147483648"/>
              <pc:sldLayoutMk cId="545083895" sldId="2147483664"/>
              <ac:picMk id="6" creationId="{6A7960ED-FA8C-B20F-0A84-AB4584CE74D8}"/>
            </ac:picMkLst>
          </pc:picChg>
          <pc:picChg chg="add">
            <ac:chgData name="弘毅 盧" userId="437ebdc210691f3b" providerId="LiveId" clId="{8D390D30-404E-498A-B27D-B119263523E6}" dt="2023-05-31T14:34:58.908" v="2151"/>
            <ac:picMkLst>
              <pc:docMk/>
              <pc:sldMasterMk cId="0" sldId="2147483648"/>
              <pc:sldLayoutMk cId="545083895" sldId="2147483664"/>
              <ac:picMk id="7" creationId="{085B699E-1316-CA14-230D-B99354E7BABE}"/>
            </ac:picMkLst>
          </pc:picChg>
        </pc:sldLayoutChg>
        <pc:sldLayoutChg chg="addSp add mod modTransition">
          <pc:chgData name="弘毅 盧" userId="437ebdc210691f3b" providerId="LiveId" clId="{8D390D30-404E-498A-B27D-B119263523E6}" dt="2023-05-31T14:36:32.738" v="2153"/>
          <pc:sldLayoutMkLst>
            <pc:docMk/>
            <pc:sldMasterMk cId="0" sldId="2147483648"/>
            <pc:sldLayoutMk cId="4234949500" sldId="2147483665"/>
          </pc:sldLayoutMkLst>
          <pc:picChg chg="add">
            <ac:chgData name="弘毅 盧" userId="437ebdc210691f3b" providerId="LiveId" clId="{8D390D30-404E-498A-B27D-B119263523E6}" dt="2023-05-31T14:36:32.738" v="2153"/>
            <ac:picMkLst>
              <pc:docMk/>
              <pc:sldMasterMk cId="0" sldId="2147483648"/>
              <pc:sldLayoutMk cId="4234949500" sldId="2147483665"/>
              <ac:picMk id="2" creationId="{C7FD859A-D62E-1952-70C5-568DA2DA486A}"/>
            </ac:picMkLst>
          </pc:picChg>
        </pc:sldLayoutChg>
        <pc:sldLayoutChg chg="add del mod modTransition">
          <pc:chgData name="弘毅 盧" userId="437ebdc210691f3b" providerId="LiveId" clId="{8D390D30-404E-498A-B27D-B119263523E6}" dt="2023-05-31T14:46:02.858" v="2160" actId="2696"/>
          <pc:sldLayoutMkLst>
            <pc:docMk/>
            <pc:sldMasterMk cId="0" sldId="2147483648"/>
            <pc:sldLayoutMk cId="352051066" sldId="2147483666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8:37.946" v="2159"/>
          <pc:sldLayoutMkLst>
            <pc:docMk/>
            <pc:sldMasterMk cId="0" sldId="2147483648"/>
            <pc:sldLayoutMk cId="1307646773" sldId="2147483667"/>
          </pc:sldLayoutMkLst>
          <pc:picChg chg="add del mod">
            <ac:chgData name="弘毅 盧" userId="437ebdc210691f3b" providerId="LiveId" clId="{8D390D30-404E-498A-B27D-B119263523E6}" dt="2023-05-31T14:38:10.963" v="2158" actId="478"/>
            <ac:picMkLst>
              <pc:docMk/>
              <pc:sldMasterMk cId="0" sldId="2147483648"/>
              <pc:sldLayoutMk cId="1307646773" sldId="2147483667"/>
              <ac:picMk id="2" creationId="{82E958EF-8371-3D18-641C-273E4B5A5B08}"/>
            </ac:picMkLst>
          </pc:picChg>
          <pc:picChg chg="add">
            <ac:chgData name="弘毅 盧" userId="437ebdc210691f3b" providerId="LiveId" clId="{8D390D30-404E-498A-B27D-B119263523E6}" dt="2023-05-31T14:38:37.946" v="2159"/>
            <ac:picMkLst>
              <pc:docMk/>
              <pc:sldMasterMk cId="0" sldId="2147483648"/>
              <pc:sldLayoutMk cId="1307646773" sldId="2147483667"/>
              <ac:picMk id="3" creationId="{E7177652-CDEF-014B-166E-A62535661767}"/>
            </ac:picMkLst>
          </pc:picChg>
        </pc:sldLayoutChg>
      </pc:sldMasterChg>
      <pc:sldMasterChg chg="new del mod addSldLayout delSldLayout">
        <pc:chgData name="弘毅 盧" userId="437ebdc210691f3b" providerId="LiveId" clId="{8D390D30-404E-498A-B27D-B119263523E6}" dt="2023-05-30T11:39:28.164" v="181" actId="6938"/>
        <pc:sldMasterMkLst>
          <pc:docMk/>
          <pc:sldMasterMk cId="2779960858" sldId="2147483660"/>
        </pc:sldMasterMkLst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3913067138" sldId="2147483661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281635103" sldId="2147483662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19304048" sldId="2147483663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520939630" sldId="2147483664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97301233" sldId="2147483665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382366280" sldId="2147483666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82495237" sldId="2147483667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55759092" sldId="2147483668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20248090" sldId="2147483669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987038941" sldId="2147483670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16131929" sldId="2147483671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3:52:22.644" v="1858" actId="6938"/>
        <pc:sldMasterMkLst>
          <pc:docMk/>
          <pc:sldMasterMk cId="3063932742" sldId="2147483662"/>
        </pc:sldMasterMkLst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091329415" sldId="2147483663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651069112" sldId="2147483664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79027904" sldId="2147483665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4250852916" sldId="2147483666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478325876" sldId="2147483667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636873934" sldId="2147483668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55726572" sldId="2147483669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94718379" sldId="2147483670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983614019" sldId="2147483671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977556647" sldId="2147483672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48076469" sldId="2147483673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4:34:45.752" v="2147" actId="6938"/>
        <pc:sldMasterMkLst>
          <pc:docMk/>
          <pc:sldMasterMk cId="1842647313" sldId="2147483665"/>
        </pc:sldMasterMkLst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06790898" sldId="2147483666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13712052" sldId="2147483667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098921416" sldId="2147483668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311165230" sldId="2147483669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517555280" sldId="2147483670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76384980" sldId="2147483671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6923922" sldId="2147483672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741763209" sldId="2147483673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68516098" sldId="2147483674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32328833" sldId="2147483675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221600257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FC38B1-703A-49A4-A634-27F24E09776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51C4EA1-6F39-40D0-9D3E-4B74E1ED7AB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2B46F2B-1084-40BA-9F0A-B1F6847335C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242F8-E467-FE20-E892-5AD37ADE4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EEA963-4FD4-BFB7-0FEB-C098CFF99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81" b="95238" l="2619" r="94524">
                        <a14:foregroundMark x1="6429" y1="39643" x2="9167" y2="41310"/>
                        <a14:foregroundMark x1="50476" y1="7381" x2="49405" y2="10000"/>
                        <a14:foregroundMark x1="86905" y1="43333" x2="94524" y2="41548"/>
                        <a14:foregroundMark x1="94524" y1="41548" x2="92143" y2="39524"/>
                        <a14:foregroundMark x1="71667" y1="89167" x2="75119" y2="92738"/>
                        <a14:foregroundMark x1="21310" y1="93690" x2="27024" y2="90476"/>
                        <a14:foregroundMark x1="75595" y1="92976" x2="77619" y2="94167"/>
                        <a14:foregroundMark x1="58095" y1="46071" x2="58333" y2="47857"/>
                        <a14:foregroundMark x1="41620" y1="46621" x2="41794" y2="47229"/>
                        <a14:foregroundMark x1="41389" y1="45812" x2="41522" y2="46279"/>
                        <a14:foregroundMark x1="21071" y1="95357" x2="22500" y2="94405"/>
                        <a14:foregroundMark x1="2619" y1="39881" x2="2619" y2="39881"/>
                        <a14:foregroundMark x1="35952" y1="87976" x2="35952" y2="87976"/>
                        <a14:foregroundMark x1="36190" y1="87976" x2="36190" y2="87976"/>
                        <a14:foregroundMark x1="35952" y1="88095" x2="35952" y2="88095"/>
                        <a14:foregroundMark x1="36071" y1="87976" x2="36071" y2="87976"/>
                        <a14:foregroundMark x1="35952" y1="88095" x2="35952" y2="88095"/>
                        <a14:foregroundMark x1="36071" y1="88095" x2="36071" y2="88095"/>
                        <a14:foregroundMark x1="36071" y1="88095" x2="35952" y2="88095"/>
                        <a14:foregroundMark x1="33214" y1="56905" x2="33214" y2="56905"/>
                        <a14:foregroundMark x1="32738" y1="56190" x2="33929" y2="57857"/>
                        <a14:foregroundMark x1="35667" y1="54407" x2="36667" y2="57738"/>
                        <a14:foregroundMark x1="38810" y1="52857" x2="38690" y2="56429"/>
                        <a14:foregroundMark x1="43810" y1="45952" x2="43810" y2="45952"/>
                        <a14:foregroundMark x1="42738" y1="46429" x2="42738" y2="46429"/>
                        <a14:foregroundMark x1="43571" y1="45357" x2="43571" y2="45357"/>
                        <a14:foregroundMark x1="48690" y1="47738" x2="45000" y2="48929"/>
                        <a14:foregroundMark x1="47381" y1="51905" x2="43452" y2="50238"/>
                        <a14:foregroundMark x1="33333" y1="54762" x2="33214" y2="48214"/>
                        <a14:foregroundMark x1="31667" y1="56310" x2="31667" y2="51786"/>
                        <a14:foregroundMark x1="31071" y1="54762" x2="45833" y2="48333"/>
                        <a14:foregroundMark x1="45714" y1="52024" x2="47500" y2="47500"/>
                        <a14:foregroundMark x1="47024" y1="52738" x2="45714" y2="47619"/>
                        <a14:foregroundMark x1="46905" y1="52619" x2="46310" y2="47976"/>
                        <a14:foregroundMark x1="47024" y1="52262" x2="45714" y2="47381"/>
                        <a14:foregroundMark x1="46548" y1="51548" x2="46071" y2="47976"/>
                        <a14:foregroundMark x1="45714" y1="47381" x2="45714" y2="49167"/>
                        <a14:foregroundMark x1="45476" y1="46667" x2="45595" y2="49643"/>
                        <a14:foregroundMark x1="46905" y1="50714" x2="47500" y2="54643"/>
                        <a14:backgroundMark x1="45000" y1="84048" x2="45000" y2="84048"/>
                        <a14:backgroundMark x1="45000" y1="83810" x2="45000" y2="83810"/>
                        <a14:backgroundMark x1="39286" y1="86667" x2="39286" y2="86667"/>
                        <a14:backgroundMark x1="37619" y1="87738" x2="37619" y2="87738"/>
                        <a14:backgroundMark x1="34643" y1="89167" x2="34643" y2="89167"/>
                        <a14:backgroundMark x1="32857" y1="90000" x2="32857" y2="90000"/>
                        <a14:backgroundMark x1="77619" y1="61310" x2="77619" y2="61310"/>
                        <a14:backgroundMark x1="77619" y1="61310" x2="77619" y2="61310"/>
                        <a14:backgroundMark x1="77500" y1="61190" x2="77500" y2="61190"/>
                        <a14:backgroundMark x1="76190" y1="62619" x2="76190" y2="62619"/>
                        <a14:backgroundMark x1="76190" y1="63333" x2="76071" y2="63452"/>
                        <a14:backgroundMark x1="78095" y1="60476" x2="78095" y2="60476"/>
                        <a14:backgroundMark x1="77619" y1="61548" x2="77262" y2="61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0010">
            <a:off x="7890259" y="-19592"/>
            <a:ext cx="4409798" cy="44097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EBD053-F5B1-2A5B-64B6-B4893906E6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9202" y="2185306"/>
            <a:ext cx="8485575" cy="455309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7FD859A-D62E-1952-70C5-568DA2DA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177652-CDEF-014B-166E-A62535661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blipFill dpi="0" rotWithShape="1">
          <a:blip r:embed="rId2">
            <a:lum/>
          </a:blip>
          <a:srcRect/>
          <a:tile tx="0" ty="0" sx="100000" sy="100000" flip="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3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54B0-E096-4AEF-83D4-F1B67FAD9C9E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4E7213A-93C2-484C-AEAF-4C538AC7078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 title="左扇形圖形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手繪多邊形​​ 6" title="左扇形圖形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手繪多邊形 11" title="左扇形內嵌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手繪多邊形 11" title="右扇形背景圖形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2C81CC96-D6B8-4A1C-91A9-DC5F951927C3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8" name="矩形 7" title="左邊緣框線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276A341-8D16-9CF8-5D13-105391E16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1D3668-DA35-7689-C54B-9D4E89940A01}"/>
              </a:ext>
            </a:extLst>
          </p:cNvPr>
          <p:cNvSpPr/>
          <p:nvPr userDrawn="1"/>
        </p:nvSpPr>
        <p:spPr>
          <a:xfrm>
            <a:off x="0" y="467360"/>
            <a:ext cx="5049520" cy="546608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939B2B-1D80-561F-AE9C-CD5682E965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3840" y="4795520"/>
            <a:ext cx="2449352" cy="13890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5B54F7-E8E5-C7FE-89DC-EF9D6A6EC6D7}"/>
              </a:ext>
            </a:extLst>
          </p:cNvPr>
          <p:cNvSpPr/>
          <p:nvPr userDrawn="1"/>
        </p:nvSpPr>
        <p:spPr>
          <a:xfrm>
            <a:off x="5684520" y="3139440"/>
            <a:ext cx="2524760" cy="1486852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3778B-B387-3326-BDAA-ACE33E9C16A2}"/>
              </a:ext>
            </a:extLst>
          </p:cNvPr>
          <p:cNvSpPr/>
          <p:nvPr userDrawn="1"/>
        </p:nvSpPr>
        <p:spPr>
          <a:xfrm>
            <a:off x="8209280" y="741680"/>
            <a:ext cx="3220720" cy="217424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8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BE979A3-8D5C-21DB-4770-9B9C7357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E1A55D2-A572-D1F8-028F-C38AA1B64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24560"/>
            <a:ext cx="924560" cy="9245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D4B9CA1-990D-BA87-86CD-470FE152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3720" y="5933440"/>
            <a:ext cx="924560" cy="9245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6251FAA-8172-1E46-22AB-25CAE7B8C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4560" cy="92456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BA69CB2-559D-C527-3257-F14B8F727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49120"/>
            <a:ext cx="924560" cy="92456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34CEF9D-AD68-A634-721B-A64A468F0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924560"/>
            <a:ext cx="924560" cy="9245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EB60753-1238-36E9-3383-2C7374EFF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2199" y="1849120"/>
            <a:ext cx="924560" cy="92456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BD943C-C82A-2A96-8AE5-38B3ECB20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01" y="0"/>
            <a:ext cx="924560" cy="92456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394300-9505-5096-81E9-BE0856DF02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7639" y="0"/>
            <a:ext cx="924560" cy="92456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6AB6155-0B7A-938D-DCAC-F2CBEA7137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5050155"/>
            <a:ext cx="760731" cy="67437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1CEE014-BA92-55F0-BB44-3A7F2C28F9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4066540"/>
            <a:ext cx="760731" cy="67437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308292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892E727-D54F-C636-10AC-3F5EFF08B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5026978"/>
            <a:ext cx="760731" cy="67437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2C2EBBA-093F-A5CB-D0E2-5EC870CA83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4043363"/>
            <a:ext cx="760731" cy="67437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397C8FF-5DDA-4228-EF89-64A6FDF7E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3059748"/>
            <a:ext cx="760731" cy="67437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C1E736C-0391-2849-A855-A241B2DCA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5076825"/>
            <a:ext cx="760731" cy="67437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07EE564-2076-6B22-B8E5-1974B9A48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4093210"/>
            <a:ext cx="760731" cy="67437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80589C-5A35-BB77-2CA1-3C60321F91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3109595"/>
            <a:ext cx="760731" cy="674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EBD051-1A2A-4C40-8334-E2467FF0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107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359E25-5824-6082-3CB8-1A514D2E92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8241" y="5933440"/>
            <a:ext cx="924560" cy="92456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195" y="309181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097B372-D569-A226-80D1-91FA0B2EE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9684" y="5933440"/>
            <a:ext cx="924560" cy="924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C098E3-155F-97B3-B784-8FC1165A7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0115" y="4801362"/>
            <a:ext cx="2449352" cy="13890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CCED54-CAB9-B279-B366-21485278EF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4084320"/>
            <a:ext cx="760731" cy="674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4C80D6-F367-9AAA-E724-049F8E7B14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5081294"/>
            <a:ext cx="760731" cy="6743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604A2A-0285-D860-EE14-11B36EE4C0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2281" y="4022461"/>
            <a:ext cx="924559" cy="119405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76393D9-9FBA-F27A-CB88-5F8AF1EF28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0232" y="5074743"/>
            <a:ext cx="760731" cy="67437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479EE3D-6265-1017-6C68-F401A4CAE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134" y="5074743"/>
            <a:ext cx="760731" cy="67437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EF9895-4EBA-7BB6-C5B3-E94D0680FE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5595" y="5074743"/>
            <a:ext cx="760731" cy="67437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4606C3-2664-B89E-D2E5-12C321C26E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4560" y="914300"/>
            <a:ext cx="924559" cy="727181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A59EC1F-81C5-1335-64D4-03D8F45DE2D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77681" y="1777259"/>
            <a:ext cx="924559" cy="7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5B699E-1316-CA14-230D-B99354E7BA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72885F1-C9EE-4775-BA97-BCB76717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DA6DE2-262C-410C-B896-6C2BE3F15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5" y="2221546"/>
            <a:ext cx="5495925" cy="4289425"/>
          </a:xfr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4508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1CBB0FA-C213-4D4C-B8AD-AD5B6694E371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手繪多邊形​​(F) 6" title="左扇形邊緣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矩形 11" title="右邊緣框線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6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b="1" kern="1200" cap="all" spc="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ebp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4400" dirty="0"/>
              <a:t>Conquering</a:t>
            </a:r>
            <a:br>
              <a:rPr lang="en-US" altLang="zh-TW" sz="4400" dirty="0"/>
            </a:br>
            <a:r>
              <a:rPr lang="en-US" altLang="zh-TW" sz="4400" dirty="0"/>
              <a:t> </a:t>
            </a:r>
            <a:br>
              <a:rPr lang="en-US" altLang="zh-TW" sz="4400" dirty="0"/>
            </a:br>
            <a:r>
              <a:rPr lang="en-US" altLang="zh-TW" sz="4400" dirty="0"/>
              <a:t>Super Mario</a:t>
            </a:r>
            <a:br>
              <a:rPr lang="en-US" altLang="zh-TW" sz="4400" dirty="0"/>
            </a:br>
            <a:br>
              <a:rPr lang="en-US" altLang="zh-TW" sz="4400" dirty="0"/>
            </a:br>
            <a:r>
              <a:rPr lang="en-US" altLang="zh-TW" sz="4400" dirty="0"/>
              <a:t>with RL</a:t>
            </a:r>
            <a:br>
              <a:rPr lang="en-US" altLang="zh-TW" sz="4400" dirty="0"/>
            </a:br>
            <a:r>
              <a:rPr lang="en-US" altLang="zh-TW" sz="4400" dirty="0"/>
              <a:t> strategies.</a:t>
            </a:r>
            <a:endParaRPr lang="en-US" altLang="zh-TW" sz="4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11890" y="4913978"/>
            <a:ext cx="4339921" cy="15795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1800" dirty="0">
                <a:latin typeface="+mn-lt"/>
              </a:rPr>
              <a:t>7111064803 </a:t>
            </a:r>
            <a:r>
              <a:rPr lang="zh-TW" altLang="en-US" sz="1800" dirty="0">
                <a:latin typeface="+mn-lt"/>
              </a:rPr>
              <a:t>張昆湧 </a:t>
            </a:r>
            <a:r>
              <a:rPr lang="en-US" altLang="zh-TW" sz="1800" dirty="0">
                <a:latin typeface="+mn-lt"/>
              </a:rPr>
              <a:t>Mario/</a:t>
            </a:r>
            <a:r>
              <a:rPr lang="ja-JP" altLang="en-US" sz="1800" dirty="0">
                <a:latin typeface="+mn-lt"/>
              </a:rPr>
              <a:t>マリオ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7111064109 </a:t>
            </a:r>
            <a:r>
              <a:rPr lang="zh-TW" altLang="en-US" sz="1800" dirty="0">
                <a:latin typeface="+mn-lt"/>
              </a:rPr>
              <a:t>林軒宇 </a:t>
            </a:r>
            <a:r>
              <a:rPr lang="en-US" altLang="ja-JP" sz="1800" dirty="0">
                <a:latin typeface="+mn-lt"/>
              </a:rPr>
              <a:t>Luigi/</a:t>
            </a:r>
            <a:r>
              <a:rPr lang="ja-JP" altLang="en-US" sz="1800" dirty="0">
                <a:latin typeface="+mn-lt"/>
              </a:rPr>
              <a:t>ルイージ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4108064040 </a:t>
            </a:r>
            <a:r>
              <a:rPr lang="zh-TW" altLang="en-US" sz="1800" dirty="0">
                <a:latin typeface="+mn-lt"/>
              </a:rPr>
              <a:t>鄭宇辰 </a:t>
            </a:r>
            <a:r>
              <a:rPr lang="en-US" altLang="zh-TW" sz="1800" dirty="0">
                <a:latin typeface="+mn-lt"/>
              </a:rPr>
              <a:t>Toad/</a:t>
            </a:r>
            <a:r>
              <a:rPr lang="ja-JP" altLang="en-US" sz="1800" dirty="0">
                <a:latin typeface="+mn-lt"/>
              </a:rPr>
              <a:t>キノピオ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4108064005 </a:t>
            </a:r>
            <a:r>
              <a:rPr lang="zh-TW" altLang="en-US" sz="1800" dirty="0">
                <a:latin typeface="+mn-lt"/>
              </a:rPr>
              <a:t>盧弘毅 </a:t>
            </a:r>
            <a:r>
              <a:rPr lang="en-US" altLang="zh-TW" sz="1800" dirty="0">
                <a:latin typeface="+mn-lt"/>
              </a:rPr>
              <a:t>Yoshi/</a:t>
            </a:r>
            <a:r>
              <a:rPr lang="ja-JP" altLang="en-US" sz="1800" dirty="0">
                <a:latin typeface="+mn-lt"/>
              </a:rPr>
              <a:t>ヨッシー</a:t>
            </a:r>
            <a:endParaRPr lang="zh-TW" altLang="en-US" sz="1800" dirty="0">
              <a:solidFill>
                <a:schemeClr val="bg2"/>
              </a:solidFill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19" name="手繪多邊形：圖案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AFE8D-27EB-6A99-36FF-D6EAA039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97" y="149276"/>
            <a:ext cx="5247557" cy="6559447"/>
          </a:xfrm>
          <a:prstGeom prst="rect">
            <a:avLst/>
          </a:prstGeom>
        </p:spPr>
      </p:pic>
      <p:pic>
        <p:nvPicPr>
          <p:cNvPr id="1026" name="Picture 2" descr="Mario happy transparent mario GIF on GIFER - by Brabei">
            <a:extLst>
              <a:ext uri="{FF2B5EF4-FFF2-40B4-BE49-F238E27FC236}">
                <a16:creationId xmlns:a16="http://schemas.microsoft.com/office/drawing/2014/main" id="{B232E7A4-8D74-B609-6844-189353A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10" y="4535292"/>
            <a:ext cx="662529" cy="85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008376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44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6E198-D67F-4C78-AE43-24B9066B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92277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gym_super_mario_bros.make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JoypadSpace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[["right"], ["right", "A"]])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GrayScaleObservation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ResizeObservation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shape=84)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SkipFrame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skip=4)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new_step_api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7D81EF-4229-4F59-B5B1-84185AC9979E}"/>
              </a:ext>
            </a:extLst>
          </p:cNvPr>
          <p:cNvSpPr txBox="1"/>
          <p:nvPr/>
        </p:nvSpPr>
        <p:spPr>
          <a:xfrm>
            <a:off x="8593326" y="3429000"/>
            <a:ext cx="283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3] </a:t>
            </a:r>
            <a:r>
              <a:rPr lang="zh-TW" altLang="en-US" dirty="0"/>
              <a:t>→ </a:t>
            </a:r>
            <a:r>
              <a:rPr lang="en-US" altLang="zh-TW" dirty="0"/>
              <a:t>[240, 256, 1]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9491CA-A1F4-4468-A0F7-79CB91682D6C}"/>
              </a:ext>
            </a:extLst>
          </p:cNvPr>
          <p:cNvSpPr txBox="1"/>
          <p:nvPr/>
        </p:nvSpPr>
        <p:spPr>
          <a:xfrm>
            <a:off x="8593326" y="4025150"/>
            <a:ext cx="260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1] </a:t>
            </a:r>
            <a:r>
              <a:rPr lang="zh-TW" altLang="en-US" dirty="0"/>
              <a:t>→ </a:t>
            </a:r>
            <a:r>
              <a:rPr lang="en-US" altLang="zh-TW" dirty="0"/>
              <a:t>[84, 84, 1]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6F182-8736-455F-B422-51392EC2A515}"/>
              </a:ext>
            </a:extLst>
          </p:cNvPr>
          <p:cNvSpPr txBox="1"/>
          <p:nvPr/>
        </p:nvSpPr>
        <p:spPr>
          <a:xfrm>
            <a:off x="8593326" y="564973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[84, 84, 1] </a:t>
            </a:r>
            <a:r>
              <a:rPr lang="zh-TW" altLang="en-US" dirty="0"/>
              <a:t>→ </a:t>
            </a:r>
            <a:r>
              <a:rPr lang="en-US" altLang="zh-TW" dirty="0"/>
              <a:t>[4, 84, 84, 1]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1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CD40CE-4AB4-42DE-848F-608852297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64" y="2496312"/>
            <a:ext cx="8506671" cy="29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1"/>
            <a:ext cx="5495925" cy="4637089"/>
          </a:xfrm>
        </p:spPr>
        <p:txBody>
          <a:bodyPr/>
          <a:lstStyle/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Act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Memory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Learn</a:t>
            </a:r>
          </a:p>
          <a:p>
            <a:pPr lvl="1"/>
            <a:endParaRPr lang="en-US" altLang="zh-TW" sz="3400" b="1" dirty="0">
              <a:solidFill>
                <a:schemeClr val="tx1"/>
              </a:solidFill>
            </a:endParaRPr>
          </a:p>
          <a:p>
            <a:pPr lvl="1"/>
            <a:endParaRPr lang="zh-TW" altLang="en-US" sz="34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749040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版面配置區 6">
            <a:extLst>
              <a:ext uri="{FF2B5EF4-FFF2-40B4-BE49-F238E27FC236}">
                <a16:creationId xmlns:a16="http://schemas.microsoft.com/office/drawing/2014/main" id="{4A3F5137-28A6-4196-9578-BB17E07B7866}"/>
              </a:ext>
            </a:extLst>
          </p:cNvPr>
          <p:cNvSpPr txBox="1">
            <a:spLocks/>
          </p:cNvSpPr>
          <p:nvPr/>
        </p:nvSpPr>
        <p:spPr>
          <a:xfrm>
            <a:off x="6696075" y="2220911"/>
            <a:ext cx="5495925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D05AF3-02B8-46D2-B724-79922A452C72}"/>
              </a:ext>
            </a:extLst>
          </p:cNvPr>
          <p:cNvSpPr/>
          <p:nvPr/>
        </p:nvSpPr>
        <p:spPr>
          <a:xfrm>
            <a:off x="6564154" y="5598583"/>
            <a:ext cx="5099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>
              <a:spcAft>
                <a:spcPts val="0"/>
              </a:spcAft>
            </a:pPr>
            <a:r>
              <a:rPr lang="en-US" altLang="zh-TW" sz="2400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mini CNN structure</a:t>
            </a:r>
            <a:endParaRPr lang="zh-TW" altLang="zh-TW" sz="2400" kern="100" dirty="0">
              <a:solidFill>
                <a:schemeClr val="bg1"/>
              </a:solidFill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-&gt; (conv2d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3 -&gt; flatten </a:t>
            </a: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(dense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2 -&gt; output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83F912-66E8-4320-B334-F51E2A417A84}"/>
              </a:ext>
            </a:extLst>
          </p:cNvPr>
          <p:cNvSpPr txBox="1"/>
          <p:nvPr/>
        </p:nvSpPr>
        <p:spPr>
          <a:xfrm>
            <a:off x="1985772" y="659252"/>
            <a:ext cx="822045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</a:rPr>
              <a:t>Epsilon-greedy action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EXPLORE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if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</a:t>
            </a:r>
            <a:r>
              <a:rPr lang="en-US" altLang="zh-TW" sz="2000" dirty="0">
                <a:solidFill>
                  <a:schemeClr val="bg1"/>
                </a:solidFill>
              </a:rPr>
              <a:t>() &lt;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action_idx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np.random.randint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self.action_dim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EXPLOIT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else: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action_values</a:t>
            </a:r>
            <a:r>
              <a:rPr lang="en-US" altLang="zh-TW" sz="2000" dirty="0">
                <a:solidFill>
                  <a:schemeClr val="bg1"/>
                </a:solidFill>
              </a:rPr>
              <a:t> = self.net(state)</a:t>
            </a:r>
          </a:p>
          <a:p>
            <a:pPr>
              <a:spcAft>
                <a:spcPts val="1200"/>
              </a:spcAft>
            </a:pPr>
            <a:r>
              <a:rPr lang="fr-FR" altLang="zh-TW" sz="2000" dirty="0">
                <a:solidFill>
                  <a:schemeClr val="bg1"/>
                </a:solidFill>
              </a:rPr>
              <a:t>		action_idx = torch.argmax(action_values, axis=1).item()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decrease </a:t>
            </a:r>
            <a:r>
              <a:rPr lang="en-US" altLang="zh-TW" sz="2000" dirty="0" err="1">
                <a:solidFill>
                  <a:schemeClr val="bg1"/>
                </a:solidFill>
              </a:rPr>
              <a:t>exploration_rate</a:t>
            </a:r>
            <a:endParaRPr lang="en-US" altLang="zh-TW" sz="2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*=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self.exploration_rate_decay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# we still set a min probability for exploration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= max(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self.exploration_rate_min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4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C303D1-4750-41F0-BE14-74F917614DC0}"/>
              </a:ext>
            </a:extLst>
          </p:cNvPr>
          <p:cNvSpPr txBox="1"/>
          <p:nvPr/>
        </p:nvSpPr>
        <p:spPr>
          <a:xfrm>
            <a:off x="1985772" y="694823"/>
            <a:ext cx="82204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AutoNum type="arabicPeriod" startAt="2"/>
            </a:pPr>
            <a:r>
              <a:rPr lang="en-US" altLang="zh-TW" sz="3200" dirty="0">
                <a:solidFill>
                  <a:schemeClr val="bg1"/>
                </a:solidFill>
              </a:rPr>
              <a:t>Memory</a:t>
            </a:r>
          </a:p>
          <a:p>
            <a:pPr>
              <a:spcAft>
                <a:spcPts val="1200"/>
              </a:spcAft>
            </a:pP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cache(self,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state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(state,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action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([action],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reward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([reward],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done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([done],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 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self.memory.append</a:t>
            </a:r>
            <a:r>
              <a:rPr lang="en-US" altLang="zh-TW" sz="2000" dirty="0">
                <a:solidFill>
                  <a:schemeClr val="bg1"/>
                </a:solidFill>
              </a:rPr>
              <a:t>((state,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done,))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# recall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batch = </a:t>
            </a:r>
            <a:r>
              <a:rPr lang="en-US" altLang="zh-TW" sz="2000" dirty="0" err="1">
                <a:solidFill>
                  <a:schemeClr val="bg1"/>
                </a:solidFill>
              </a:rPr>
              <a:t>random.sample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self.batch_size</a:t>
            </a:r>
            <a:r>
              <a:rPr lang="en-US" altLang="zh-TW" sz="2000" dirty="0">
                <a:solidFill>
                  <a:schemeClr val="bg1"/>
                </a:solidFill>
              </a:rPr>
              <a:t>)  # just sample in normal distribution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map(</a:t>
            </a:r>
            <a:r>
              <a:rPr lang="en-US" altLang="zh-TW" sz="2000" dirty="0" err="1">
                <a:solidFill>
                  <a:schemeClr val="bg1"/>
                </a:solidFill>
              </a:rPr>
              <a:t>torch.stack</a:t>
            </a:r>
            <a:r>
              <a:rPr lang="en-US" altLang="zh-TW" sz="2000" dirty="0">
                <a:solidFill>
                  <a:schemeClr val="bg1"/>
                </a:solidFill>
              </a:rPr>
              <a:t>, zip(*batch))</a:t>
            </a:r>
          </a:p>
        </p:txBody>
      </p:sp>
    </p:spTree>
    <p:extLst>
      <p:ext uri="{BB962C8B-B14F-4D97-AF65-F5344CB8AC3E}">
        <p14:creationId xmlns:p14="http://schemas.microsoft.com/office/powerpoint/2010/main" val="88690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BDEC74-C703-4CF2-9D88-568092193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8017" y="4879428"/>
            <a:ext cx="5493983" cy="1978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0F5994-B926-425A-96B3-D3649CF27378}"/>
              </a:ext>
            </a:extLst>
          </p:cNvPr>
          <p:cNvSpPr txBox="1"/>
          <p:nvPr/>
        </p:nvSpPr>
        <p:spPr>
          <a:xfrm>
            <a:off x="1985772" y="694823"/>
            <a:ext cx="81732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 startAt="3"/>
            </a:pPr>
            <a:r>
              <a:rPr lang="en-US" altLang="zh-TW" sz="3200" dirty="0">
                <a:solidFill>
                  <a:schemeClr val="bg1"/>
                </a:solidFill>
              </a:rPr>
              <a:t>learn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	 </a:t>
            </a:r>
            <a:r>
              <a:rPr lang="en-US" altLang="zh-TW" sz="2000" dirty="0">
                <a:solidFill>
                  <a:schemeClr val="bg1"/>
                </a:solidFill>
              </a:rPr>
              <a:t># Sample from memory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</a:t>
            </a:r>
            <a:r>
              <a:rPr lang="en-US" altLang="zh-TW" sz="2000" dirty="0" err="1">
                <a:solidFill>
                  <a:schemeClr val="bg1"/>
                </a:solidFill>
              </a:rPr>
              <a:t>self.recall</a:t>
            </a:r>
            <a:r>
              <a:rPr lang="en-US" altLang="zh-TW" sz="2000" dirty="0">
                <a:solidFill>
                  <a:schemeClr val="bg1"/>
                </a:solidFill>
              </a:rPr>
              <a:t>()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Estimate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self.td_estimate</a:t>
            </a:r>
            <a:r>
              <a:rPr lang="en-US" altLang="zh-TW" sz="2000" dirty="0">
                <a:solidFill>
                  <a:schemeClr val="bg1"/>
                </a:solidFill>
              </a:rPr>
              <a:t>(state, action)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Target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self.td_target</a:t>
            </a:r>
            <a:r>
              <a:rPr lang="en-US" altLang="zh-TW" sz="2000" dirty="0">
                <a:solidFill>
                  <a:schemeClr val="bg1"/>
                </a:solidFill>
              </a:rPr>
              <a:t>(reward,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done)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Backpropagate loss through </a:t>
            </a:r>
            <a:r>
              <a:rPr lang="en-US" altLang="zh-TW" sz="2000" dirty="0" err="1">
                <a:solidFill>
                  <a:schemeClr val="bg1"/>
                </a:solidFill>
              </a:rPr>
              <a:t>Q_online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loss = </a:t>
            </a:r>
            <a:r>
              <a:rPr lang="en-US" altLang="zh-TW" sz="2000" dirty="0" err="1">
                <a:solidFill>
                  <a:schemeClr val="bg1"/>
                </a:solidFill>
              </a:rPr>
              <a:t>self.update_Q_online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508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293D68-8A2B-4DF9-8E4E-89145B0FB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1703" y="651641"/>
            <a:ext cx="8408592" cy="230028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A61113C-4A56-4D7A-B40C-541E1807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89" y="3429000"/>
            <a:ext cx="586821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b="0" dirty="0"/>
              <a:t>Small Conclusion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85106D-E564-4A10-AE8A-ECAB7F30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2286001"/>
            <a:ext cx="10164281" cy="35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9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100382" y="4416552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6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Proximal Policy Optimization Algorithms</a:t>
            </a:r>
            <a:endParaRPr lang="zh-TW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800813-76C2-5FB1-83BB-1EAE0A664EE0}"/>
              </a:ext>
            </a:extLst>
          </p:cNvPr>
          <p:cNvSpPr txBox="1"/>
          <p:nvPr/>
        </p:nvSpPr>
        <p:spPr>
          <a:xfrm>
            <a:off x="889000" y="3044271"/>
            <a:ext cx="10248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Proximal Policy Optimization Algorithms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91C1BDA5-7C14-4751-A36D-3F0A1BEFD30C}"/>
              </a:ext>
            </a:extLst>
          </p:cNvPr>
          <p:cNvGrpSpPr/>
          <p:nvPr/>
        </p:nvGrpSpPr>
        <p:grpSpPr>
          <a:xfrm>
            <a:off x="1812174" y="256309"/>
            <a:ext cx="8567652" cy="6345382"/>
            <a:chOff x="1812175" y="0"/>
            <a:chExt cx="8567652" cy="634538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3DFEF68-C43D-4BAA-82B9-3F49D68019EC}"/>
                </a:ext>
              </a:extLst>
            </p:cNvPr>
            <p:cNvGrpSpPr/>
            <p:nvPr/>
          </p:nvGrpSpPr>
          <p:grpSpPr>
            <a:xfrm>
              <a:off x="1812175" y="0"/>
              <a:ext cx="8567652" cy="6345382"/>
              <a:chOff x="1812175" y="0"/>
              <a:chExt cx="8567652" cy="634538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FBA3105-05DE-4F29-AC97-A043191A0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2175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FECDBD4-6DAE-4FD4-814D-AF98E01A2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4251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1CBCCF8-A176-4760-857F-548E6127D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175" y="325120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6001BFB-09DC-45F4-9246-3A853FE65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51" y="3251200"/>
                <a:ext cx="4125576" cy="3094182"/>
              </a:xfrm>
              <a:prstGeom prst="rect">
                <a:avLst/>
              </a:prstGeom>
            </p:spPr>
          </p:pic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2B396F3-8D49-435C-834F-74F8D0C4E23A}"/>
                </a:ext>
              </a:extLst>
            </p:cNvPr>
            <p:cNvSpPr txBox="1"/>
            <p:nvPr/>
          </p:nvSpPr>
          <p:spPr>
            <a:xfrm>
              <a:off x="3424615" y="0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Reward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9168E35-DEE4-4AEA-AF5A-5EC834EBF632}"/>
                </a:ext>
              </a:extLst>
            </p:cNvPr>
            <p:cNvSpPr txBox="1"/>
            <p:nvPr/>
          </p:nvSpPr>
          <p:spPr>
            <a:xfrm>
              <a:off x="3498898" y="3251200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length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EA34459-8641-4AFB-BA59-E2B675C9010E}"/>
                </a:ext>
              </a:extLst>
            </p:cNvPr>
            <p:cNvSpPr txBox="1"/>
            <p:nvPr/>
          </p:nvSpPr>
          <p:spPr>
            <a:xfrm>
              <a:off x="7918532" y="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q_plot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8B6612-39A7-4105-9E33-18FE1190FADE}"/>
                </a:ext>
              </a:extLst>
            </p:cNvPr>
            <p:cNvSpPr/>
            <p:nvPr/>
          </p:nvSpPr>
          <p:spPr>
            <a:xfrm>
              <a:off x="7799107" y="3244334"/>
              <a:ext cx="1035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loss_plot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80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6207BD7-F294-47E8-BC92-CAA8BCB01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2537" y="1597296"/>
            <a:ext cx="3463348" cy="324688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131DC3-D7F9-4382-AF48-7EBDAE4DCA51}"/>
              </a:ext>
            </a:extLst>
          </p:cNvPr>
          <p:cNvSpPr txBox="1"/>
          <p:nvPr/>
        </p:nvSpPr>
        <p:spPr>
          <a:xfrm>
            <a:off x="555812" y="551470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? 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097986-AD8A-4F7C-8A68-A4CE03DFE612}"/>
              </a:ext>
            </a:extLst>
          </p:cNvPr>
          <p:cNvSpPr txBox="1"/>
          <p:nvPr/>
        </p:nvSpPr>
        <p:spPr>
          <a:xfrm>
            <a:off x="6759390" y="5432612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? 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893836C2-07D3-4B8B-957D-B3439104C5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116" y="1597296"/>
            <a:ext cx="3463347" cy="3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99BE3C-8320-1DB0-43A3-42EAB79D8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D8D1CA-5D83-C3C1-BEA2-FF221F14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0" b="89362" l="8261" r="93587">
                        <a14:foregroundMark x1="8370" y1="47518" x2="11630" y2="48227"/>
                        <a14:foregroundMark x1="22826" y1="50355" x2="24239" y2="38298"/>
                        <a14:foregroundMark x1="31522" y1="48227" x2="37500" y2="48227"/>
                        <a14:foregroundMark x1="41196" y1="52482" x2="78261" y2="37589"/>
                        <a14:foregroundMark x1="78261" y1="37589" x2="88478" y2="39007"/>
                        <a14:foregroundMark x1="91522" y1="37589" x2="93478" y2="38298"/>
                        <a14:foregroundMark x1="22826" y1="26241" x2="22826" y2="26241"/>
                        <a14:foregroundMark x1="25326" y1="26241" x2="25652" y2="26950"/>
                        <a14:foregroundMark x1="25000" y1="25532" x2="25326" y2="26241"/>
                        <a14:foregroundMark x1="31739" y1="26950" x2="34022" y2="27660"/>
                        <a14:foregroundMark x1="41921" y1="26950" x2="40109" y2="28369"/>
                        <a14:foregroundMark x1="42826" y1="26241" x2="41921" y2="26950"/>
                        <a14:foregroundMark x1="47609" y1="24823" x2="47609" y2="24823"/>
                        <a14:foregroundMark x1="45870" y1="26950" x2="45217" y2="29787"/>
                        <a14:foregroundMark x1="45913" y1="26950" x2="45652" y2="27660"/>
                        <a14:foregroundMark x1="46957" y1="24113" x2="45913" y2="26950"/>
                        <a14:foregroundMark x1="50000" y1="48936" x2="50000" y2="75177"/>
                        <a14:foregroundMark x1="93587" y1="26950" x2="69130" y2="29787"/>
                        <a14:foregroundMark x1="92045" y1="25755" x2="93261" y2="25532"/>
                        <a14:foregroundMark x1="85543" y1="26950" x2="90888" y2="25968"/>
                        <a14:foregroundMark x1="88478" y1="26241" x2="83478" y2="28369"/>
                        <a14:foregroundMark x1="85109" y1="26241" x2="85109" y2="26241"/>
                        <a14:foregroundMark x1="80326" y1="24823" x2="80326" y2="24823"/>
                        <a14:foregroundMark x1="78478" y1="24823" x2="74348" y2="25532"/>
                        <a14:foregroundMark x1="81522" y1="26241" x2="72935" y2="26241"/>
                        <a14:foregroundMark x1="71848" y1="29078" x2="60000" y2="26241"/>
                        <a14:foregroundMark x1="71739" y1="24823" x2="60217" y2="27660"/>
                        <a14:foregroundMark x1="66739" y1="24823" x2="60109" y2="26950"/>
                        <a14:foregroundMark x1="59348" y1="27660" x2="57935" y2="36879"/>
                        <a14:foregroundMark x1="53478" y1="24823" x2="57391" y2="24823"/>
                        <a14:foregroundMark x1="38587" y1="26241" x2="43261" y2="28369"/>
                        <a14:foregroundMark x1="45560" y1="26950" x2="43696" y2="35461"/>
                        <a14:foregroundMark x1="45870" y1="25532" x2="45560" y2="26950"/>
                        <a14:foregroundMark x1="46087" y1="23404" x2="45978" y2="23404"/>
                        <a14:foregroundMark x1="45761" y1="24113" x2="45000" y2="26241"/>
                        <a14:foregroundMark x1="44674" y1="26950" x2="44022" y2="30496"/>
                        <a14:foregroundMark x1="50761" y1="74468" x2="52283" y2="67376"/>
                        <a14:foregroundMark x1="43261" y1="24113" x2="39022" y2="24823"/>
                        <a14:foregroundMark x1="35364" y1="24067" x2="34348" y2="22695"/>
                        <a14:foregroundMark x1="37500" y1="26950" x2="35386" y2="24096"/>
                        <a14:foregroundMark x1="8261" y1="24113" x2="10932" y2="24714"/>
                        <a14:foregroundMark x1="12717" y1="31915" x2="14348" y2="25532"/>
                        <a14:foregroundMark x1="14130" y1="25532" x2="13478" y2="30496"/>
                        <a14:foregroundMark x1="14239" y1="25532" x2="18043" y2="25532"/>
                        <a14:foregroundMark x1="20326" y1="29078" x2="20543" y2="25532"/>
                        <a14:foregroundMark x1="19935" y1="35461" x2="20326" y2="29078"/>
                        <a14:foregroundMark x1="19631" y1="40426" x2="19935" y2="35461"/>
                        <a14:foregroundMark x1="19457" y1="43262" x2="19631" y2="40426"/>
                        <a14:foregroundMark x1="20435" y1="25532" x2="26739" y2="24823"/>
                        <a14:foregroundMark x1="26739" y1="24823" x2="27283" y2="25532"/>
                        <a14:foregroundMark x1="18261" y1="31915" x2="18261" y2="31915"/>
                        <a14:foregroundMark x1="18804" y1="38298" x2="18804" y2="38298"/>
                        <a14:foregroundMark x1="19457" y1="41135" x2="19457" y2="41135"/>
                        <a14:foregroundMark x1="19783" y1="36170" x2="19783" y2="36170"/>
                        <a14:foregroundMark x1="19891" y1="34752" x2="19783" y2="35461"/>
                        <a14:foregroundMark x1="29565" y1="24113" x2="29565" y2="24113"/>
                        <a14:foregroundMark x1="31413" y1="24113" x2="31413" y2="24113"/>
                        <a14:foregroundMark x1="32826" y1="24113" x2="32826" y2="24113"/>
                        <a14:foregroundMark x1="28152" y1="25532" x2="28152" y2="25532"/>
                        <a14:foregroundMark x1="34022" y1="24823" x2="34022" y2="24823"/>
                        <a14:foregroundMark x1="52935" y1="26241" x2="52935" y2="26241"/>
                        <a14:foregroundMark x1="53043" y1="30496" x2="53043" y2="30496"/>
                        <a14:foregroundMark x1="85326" y1="24113" x2="85326" y2="24113"/>
                        <a14:foregroundMark x1="86739" y1="24823" x2="86739" y2="24823"/>
                        <a14:foregroundMark x1="83696" y1="24823" x2="83696" y2="24823"/>
                        <a14:backgroundMark x1="43804" y1="26950" x2="43804" y2="26950"/>
                        <a14:backgroundMark x1="11957" y1="9220" x2="11957" y2="9220"/>
                        <a14:backgroundMark x1="13261" y1="14894" x2="13261" y2="14894"/>
                        <a14:backgroundMark x1="25029" y1="12395" x2="30978" y2="7801"/>
                        <a14:backgroundMark x1="21104" y1="15426" x2="21435" y2="15171"/>
                        <a14:backgroundMark x1="18860" y1="17159" x2="21079" y2="15445"/>
                        <a14:backgroundMark x1="13256" y1="21487" x2="13488" y2="21307"/>
                        <a14:backgroundMark x1="36630" y1="11348" x2="41739" y2="11348"/>
                        <a14:backgroundMark x1="11957" y1="26241" x2="11957" y2="26241"/>
                        <a14:backgroundMark x1="12174" y1="25532" x2="11630" y2="24823"/>
                        <a14:backgroundMark x1="11087" y1="23404" x2="12609" y2="26241"/>
                        <a14:backgroundMark x1="19239" y1="29078" x2="19239" y2="29078"/>
                        <a14:backgroundMark x1="19239" y1="35461" x2="19239" y2="35461"/>
                        <a14:backgroundMark x1="19239" y1="40426" x2="19239" y2="40426"/>
                        <a14:backgroundMark x1="19022" y1="24823" x2="19022" y2="24823"/>
                        <a14:backgroundMark x1="27717" y1="26241" x2="27717" y2="26241"/>
                        <a14:backgroundMark x1="27717" y1="28369" x2="27717" y2="28369"/>
                        <a14:backgroundMark x1="79348" y1="11348" x2="93261" y2="13475"/>
                        <a14:backgroundMark x1="45326" y1="10638" x2="57609" y2="9220"/>
                        <a14:backgroundMark x1="57609" y1="9220" x2="73913" y2="10638"/>
                        <a14:backgroundMark x1="34674" y1="21986" x2="34674" y2="21986"/>
                        <a14:backgroundMark x1="34348" y1="22695" x2="34348" y2="22695"/>
                        <a14:backgroundMark x1="34891" y1="22695" x2="34891" y2="22695"/>
                        <a14:backgroundMark x1="35000" y1="22695" x2="35000" y2="22695"/>
                        <a14:backgroundMark x1="35109" y1="22695" x2="35109" y2="2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650807"/>
            <a:ext cx="7772400" cy="11912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1D30EC-1428-6CB9-3CDB-2849BA9EE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952" r="98214">
                        <a14:foregroundMark x1="33214" y1="58906" x2="29762" y2="63562"/>
                        <a14:foregroundMark x1="45476" y1="82072" x2="40952" y2="84168"/>
                        <a14:foregroundMark x1="8214" y1="76484" x2="34643" y2="82421"/>
                        <a14:foregroundMark x1="56905" y1="77648" x2="56905" y2="78231"/>
                        <a14:foregroundMark x1="56190" y1="76717" x2="53690" y2="79977"/>
                        <a14:foregroundMark x1="94167" y1="59604" x2="95595" y2="57858"/>
                        <a14:foregroundMark x1="33929" y1="57742" x2="28929" y2="64843"/>
                        <a14:foregroundMark x1="28929" y1="64843" x2="27857" y2="61700"/>
                        <a14:foregroundMark x1="34524" y1="60768" x2="34167" y2="64494"/>
                        <a14:foregroundMark x1="16310" y1="78114" x2="36310" y2="84983"/>
                        <a14:foregroundMark x1="36310" y1="84983" x2="36310" y2="84983"/>
                        <a14:foregroundMark x1="6667" y1="74389" x2="11193" y2="78078"/>
                        <a14:foregroundMark x1="7262" y1="75902" x2="6548" y2="76251"/>
                        <a14:foregroundMark x1="5476" y1="74622" x2="5476" y2="74622"/>
                        <a14:foregroundMark x1="5952" y1="74040" x2="5952" y2="74040"/>
                        <a14:foregroundMark x1="5952" y1="73923" x2="5952" y2="73923"/>
                        <a14:foregroundMark x1="5714" y1="73690" x2="5714" y2="73690"/>
                        <a14:foregroundMark x1="5238" y1="74505" x2="4762" y2="75437"/>
                        <a14:foregroundMark x1="6786" y1="69034" x2="6786" y2="69034"/>
                        <a14:foregroundMark x1="8929" y1="66938" x2="8929" y2="66938"/>
                        <a14:foregroundMark x1="9286" y1="66473" x2="9286" y2="66473"/>
                        <a14:foregroundMark x1="9286" y1="67055" x2="7262" y2="69267"/>
                        <a14:foregroundMark x1="7024" y1="70314" x2="6310" y2="71246"/>
                        <a14:foregroundMark x1="6310" y1="71595" x2="7619" y2="69499"/>
                        <a14:foregroundMark x1="10238" y1="66473" x2="10238" y2="66473"/>
                        <a14:foregroundMark x1="10238" y1="65891" x2="10238" y2="65891"/>
                        <a14:foregroundMark x1="10000" y1="64610" x2="8452" y2="65541"/>
                        <a14:foregroundMark x1="8214" y1="66473" x2="7976" y2="66938"/>
                        <a14:foregroundMark x1="7500" y1="67986" x2="5952" y2="70314"/>
                        <a14:foregroundMark x1="5952" y1="70780" x2="5595" y2="71246"/>
                        <a14:foregroundMark x1="7857" y1="67870" x2="7857" y2="67870"/>
                        <a14:foregroundMark x1="7976" y1="67870" x2="5714" y2="71013"/>
                        <a14:foregroundMark x1="5238" y1="72293" x2="4454" y2="73252"/>
                        <a14:foregroundMark x1="61905" y1="20605" x2="62500" y2="20722"/>
                        <a14:foregroundMark x1="62024" y1="19907" x2="61905" y2="25728"/>
                        <a14:foregroundMark x1="61429" y1="21187" x2="59405" y2="33644"/>
                        <a14:foregroundMark x1="88690" y1="29802" x2="92738" y2="31548"/>
                        <a14:foregroundMark x1="88810" y1="28987" x2="88333" y2="30268"/>
                        <a14:foregroundMark x1="88095" y1="29220" x2="87619" y2="31083"/>
                        <a14:foregroundMark x1="87738" y1="28987" x2="86667" y2="37369"/>
                        <a14:foregroundMark x1="3690" y1="71246" x2="4934" y2="75825"/>
                        <a14:foregroundMark x1="3690" y1="73108" x2="4603" y2="75706"/>
                        <a14:foregroundMark x1="3214" y1="72992" x2="4095" y2="75523"/>
                        <a14:foregroundMark x1="7738" y1="67055" x2="2857" y2="73807"/>
                        <a14:foregroundMark x1="2857" y1="73807" x2="2857" y2="73807"/>
                        <a14:foregroundMark x1="2501" y1="71944" x2="1429" y2="72992"/>
                        <a14:foregroundMark x1="7738" y1="66822" x2="2501" y2="71944"/>
                        <a14:foregroundMark x1="55595" y1="82421" x2="58810" y2="81141"/>
                        <a14:foregroundMark x1="98571" y1="54831" x2="98214" y2="61467"/>
                        <a14:foregroundMark x1="7473" y1="77942" x2="29167" y2="84983"/>
                        <a14:foregroundMark x1="3319" y1="76594" x2="5780" y2="77393"/>
                        <a14:foregroundMark x1="1905" y1="76135" x2="2916" y2="76463"/>
                        <a14:foregroundMark x1="28335" y1="86030" x2="33452" y2="87893"/>
                        <a14:foregroundMark x1="7374" y1="78399" x2="28335" y2="86030"/>
                        <a14:foregroundMark x1="7263" y1="78512" x2="32619" y2="87311"/>
                        <a14:foregroundMark x1="7842" y1="79162" x2="6941" y2="78843"/>
                        <a14:foregroundMark x1="11130" y1="80326" x2="7842" y2="79162"/>
                        <a14:foregroundMark x1="13432" y1="81141" x2="11788" y2="80559"/>
                        <a14:foregroundMark x1="14418" y1="81490" x2="13432" y2="81141"/>
                        <a14:foregroundMark x1="20995" y1="83818" x2="14418" y2="81490"/>
                        <a14:foregroundMark x1="27574" y1="86147" x2="20995" y2="83818"/>
                        <a14:foregroundMark x1="31190" y1="87427" x2="27574" y2="86147"/>
                        <a14:foregroundMark x1="1190" y1="75320" x2="1310" y2="75669"/>
                        <a14:foregroundMark x1="1310" y1="76019" x2="1429" y2="76251"/>
                        <a14:foregroundMark x1="1548" y1="76368" x2="1786" y2="76601"/>
                        <a14:foregroundMark x1="1905" y1="76717" x2="2143" y2="76834"/>
                        <a14:foregroundMark x1="3929" y1="77765" x2="4167" y2="77881"/>
                        <a14:foregroundMark x1="1310" y1="73341" x2="1310" y2="73341"/>
                        <a14:foregroundMark x1="1310" y1="73574" x2="1310" y2="73574"/>
                        <a14:foregroundMark x1="1190" y1="73807" x2="1190" y2="73923"/>
                        <a14:foregroundMark x1="1071" y1="74505" x2="1071" y2="74505"/>
                        <a14:foregroundMark x1="1071" y1="74971" x2="1071" y2="74971"/>
                        <a14:foregroundMark x1="952" y1="75204" x2="952" y2="75204"/>
                        <a14:foregroundMark x1="952" y1="75437" x2="952" y2="75437"/>
                        <a14:foregroundMark x1="952" y1="75786" x2="952" y2="75786"/>
                        <a14:foregroundMark x1="1071" y1="76019" x2="1071" y2="76019"/>
                        <a14:foregroundMark x1="1310" y1="76484" x2="1310" y2="76484"/>
                        <a14:foregroundMark x1="1786" y1="76717" x2="1786" y2="76717"/>
                        <a14:foregroundMark x1="2143" y1="76950" x2="2262" y2="76950"/>
                        <a14:foregroundMark x1="2500" y1="77066" x2="2619" y2="77183"/>
                        <a14:foregroundMark x1="2976" y1="77299" x2="3095" y2="77416"/>
                        <a14:foregroundMark x1="3333" y1="77532" x2="3690" y2="77765"/>
                        <a14:foregroundMark x1="3929" y1="77881" x2="4048" y2="77881"/>
                        <a14:foregroundMark x1="4286" y1="77998" x2="4405" y2="78114"/>
                        <a14:foregroundMark x1="4881" y1="78231" x2="5119" y2="78347"/>
                        <a14:foregroundMark x1="5476" y1="78463" x2="5595" y2="78463"/>
                        <a14:foregroundMark x1="5952" y1="78580" x2="6190" y2="78813"/>
                        <a14:foregroundMark x1="6548" y1="78813" x2="6786" y2="79045"/>
                        <a14:foregroundMark x1="7143" y1="79162" x2="7381" y2="79278"/>
                        <a14:foregroundMark x1="8095" y1="79511" x2="8333" y2="79627"/>
                        <a14:foregroundMark x1="8810" y1="79744" x2="9048" y2="79860"/>
                        <a14:foregroundMark x1="9524" y1="80093" x2="9762" y2="80210"/>
                        <a14:foregroundMark x1="10119" y1="80326" x2="10476" y2="80442"/>
                        <a14:foregroundMark x1="14405" y1="81374" x2="15714" y2="81723"/>
                        <a14:foregroundMark x1="16548" y1="81956" x2="18214" y2="82421"/>
                        <a14:foregroundMark x1="19048" y1="82654" x2="19881" y2="82887"/>
                        <a14:foregroundMark x1="20595" y1="83120" x2="20952" y2="83236"/>
                        <a14:foregroundMark x1="21786" y1="83469" x2="22857" y2="83702"/>
                        <a14:foregroundMark x1="23690" y1="83935" x2="24286" y2="84168"/>
                        <a14:foregroundMark x1="25119" y1="84400" x2="25952" y2="84750"/>
                        <a14:foregroundMark x1="24881" y1="84517" x2="24881" y2="84517"/>
                        <a14:foregroundMark x1="24762" y1="84517" x2="24762" y2="84517"/>
                        <a14:foregroundMark x1="23333" y1="84633" x2="23333" y2="84633"/>
                        <a14:foregroundMark x1="22500" y1="84400" x2="22500" y2="84400"/>
                        <a14:foregroundMark x1="21548" y1="84168" x2="21429" y2="84168"/>
                        <a14:foregroundMark x1="20952" y1="83935" x2="20952" y2="83935"/>
                        <a14:foregroundMark x1="19643" y1="83586" x2="19643" y2="83586"/>
                        <a14:foregroundMark x1="19405" y1="83353" x2="19405" y2="83353"/>
                        <a14:backgroundMark x1="23452" y1="75437" x2="23452" y2="75437"/>
                        <a14:backgroundMark x1="23929" y1="75437" x2="29286" y2="77998"/>
                        <a14:backgroundMark x1="19286" y1="75204" x2="16310" y2="74505"/>
                        <a14:backgroundMark x1="10119" y1="71478" x2="10833" y2="72177"/>
                        <a14:backgroundMark x1="12024" y1="71944" x2="12024" y2="71944"/>
                        <a14:backgroundMark x1="2024" y1="66938" x2="1538" y2="69409"/>
                        <a14:backgroundMark x1="33009" y1="88420" x2="33810" y2="88708"/>
                        <a14:backgroundMark x1="2581" y1="78831" x2="2850" y2="78933"/>
                        <a14:backgroundMark x1="1693" y1="78493" x2="2152" y2="78667"/>
                        <a14:backgroundMark x1="5301" y1="79496" x2="5507" y2="79611"/>
                        <a14:backgroundMark x1="4481" y1="79038" x2="4936" y2="79292"/>
                        <a14:backgroundMark x1="19524" y1="83818" x2="19524" y2="83818"/>
                        <a14:backgroundMark x1="25238" y1="86147" x2="25238" y2="86147"/>
                        <a14:backgroundMark x1="25952" y1="86030" x2="25952" y2="86030"/>
                        <a14:backgroundMark x1="595" y1="71944" x2="595" y2="71944"/>
                        <a14:backgroundMark x1="357" y1="73108" x2="357" y2="73108"/>
                        <a14:backgroundMark x1="289" y1="74971" x2="238" y2="75320"/>
                        <a14:backgroundMark x1="357" y1="74505" x2="289" y2="74971"/>
                        <a14:backgroundMark x1="476" y1="73690" x2="357" y2="74505"/>
                        <a14:backgroundMark x1="10357" y1="81257" x2="10357" y2="81257"/>
                        <a14:backgroundMark x1="11190" y1="81141" x2="11190" y2="81141"/>
                        <a14:backgroundMark x1="12143" y1="81374" x2="12143" y2="81374"/>
                        <a14:backgroundMark x1="5119" y1="79045" x2="5119" y2="79045"/>
                        <a14:backgroundMark x1="5595" y1="79162" x2="5595" y2="79162"/>
                        <a14:backgroundMark x1="5952" y1="79278" x2="5952" y2="79278"/>
                        <a14:backgroundMark x1="6429" y1="79278" x2="6429" y2="79278"/>
                        <a14:backgroundMark x1="10119" y1="80559" x2="10119" y2="80559"/>
                        <a14:backgroundMark x1="9881" y1="80442" x2="9881" y2="80442"/>
                        <a14:backgroundMark x1="9643" y1="80442" x2="9643" y2="80442"/>
                        <a14:backgroundMark x1="9167" y1="80326" x2="9167" y2="80326"/>
                        <a14:backgroundMark x1="10595" y1="80675" x2="10595" y2="80675"/>
                        <a14:backgroundMark x1="10357" y1="80675" x2="10357" y2="80675"/>
                        <a14:backgroundMark x1="10119" y1="80442" x2="10119" y2="80442"/>
                        <a14:backgroundMark x1="12738" y1="81607" x2="12738" y2="81607"/>
                        <a14:backgroundMark x1="12381" y1="81490" x2="12381" y2="81490"/>
                        <a14:backgroundMark x1="8095" y1="72526" x2="8095" y2="72526"/>
                        <a14:backgroundMark x1="13690" y1="74622" x2="13690" y2="746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520" y="2780920"/>
            <a:ext cx="1804062" cy="18448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6CC255-F5E3-FAD2-6530-FEC53116E0D9}"/>
              </a:ext>
            </a:extLst>
          </p:cNvPr>
          <p:cNvSpPr/>
          <p:nvPr/>
        </p:nvSpPr>
        <p:spPr>
          <a:xfrm>
            <a:off x="1766316" y="2039939"/>
            <a:ext cx="8659368" cy="24129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2FBE42-E8B8-CD49-BC8C-0E09EDCBCFF2}"/>
              </a:ext>
            </a:extLst>
          </p:cNvPr>
          <p:cNvSpPr txBox="1"/>
          <p:nvPr/>
        </p:nvSpPr>
        <p:spPr>
          <a:xfrm>
            <a:off x="3520440" y="2783991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COMING SOON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D80503-4DE9-C55E-E042-4F0058268E03}"/>
              </a:ext>
            </a:extLst>
          </p:cNvPr>
          <p:cNvSpPr txBox="1"/>
          <p:nvPr/>
        </p:nvSpPr>
        <p:spPr>
          <a:xfrm>
            <a:off x="3863788" y="421341"/>
            <a:ext cx="744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62F207-B301-2132-DCBD-199D093C6C5C}"/>
              </a:ext>
            </a:extLst>
          </p:cNvPr>
          <p:cNvSpPr txBox="1"/>
          <p:nvPr/>
        </p:nvSpPr>
        <p:spPr>
          <a:xfrm>
            <a:off x="0" y="1587934"/>
            <a:ext cx="52944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THANK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MARIO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YOUR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IS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WE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PRESENT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NEW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PUSH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BUTTON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TO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SELECT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WORLD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6B4571-0364-0121-B555-FEC570CED5D0}"/>
              </a:ext>
            </a:extLst>
          </p:cNvPr>
          <p:cNvSpPr txBox="1"/>
          <p:nvPr/>
        </p:nvSpPr>
        <p:spPr>
          <a:xfrm>
            <a:off x="2647203" y="1379355"/>
            <a:ext cx="69034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THANK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MARIO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YOUR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IS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OVER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WE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PRESENT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NEW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PUSH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BUTTON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TO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SELECT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WORLD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E8B61C-1673-DD61-8B00-AB06D366D7DF}"/>
              </a:ext>
            </a:extLst>
          </p:cNvPr>
          <p:cNvSpPr txBox="1"/>
          <p:nvPr/>
        </p:nvSpPr>
        <p:spPr>
          <a:xfrm>
            <a:off x="1000551" y="323088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F4EFC-C3A4-6A04-A54C-D9176B670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" b="1943"/>
          <a:stretch/>
        </p:blipFill>
        <p:spPr>
          <a:xfrm>
            <a:off x="1000551" y="784100"/>
            <a:ext cx="4079449" cy="22334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B2DE8FA-BE0C-8A12-140C-0817EFE57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49891" y="773474"/>
            <a:ext cx="4003458" cy="22440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6B14B6-062C-B7D8-9953-D04EF0D9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51" y="3840481"/>
            <a:ext cx="4079449" cy="2294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698AE8-5F5F-4B2E-EF36-E9AD1D43A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149891" y="3840481"/>
            <a:ext cx="4003458" cy="22946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8C465D-F39A-C245-48BC-8AF9BE3728CB}"/>
              </a:ext>
            </a:extLst>
          </p:cNvPr>
          <p:cNvSpPr txBox="1"/>
          <p:nvPr/>
        </p:nvSpPr>
        <p:spPr>
          <a:xfrm>
            <a:off x="1000551" y="323085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D93A63-AD92-A9CE-EC99-CB847E4D6775}"/>
              </a:ext>
            </a:extLst>
          </p:cNvPr>
          <p:cNvSpPr txBox="1"/>
          <p:nvPr/>
        </p:nvSpPr>
        <p:spPr>
          <a:xfrm>
            <a:off x="7219950" y="3228945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PARTY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05EC93-C16C-A047-E630-2DF89F368C71}"/>
              </a:ext>
            </a:extLst>
          </p:cNvPr>
          <p:cNvSpPr txBox="1"/>
          <p:nvPr/>
        </p:nvSpPr>
        <p:spPr>
          <a:xfrm>
            <a:off x="1108605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FURY WORLD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38FDB8-8200-40CB-D328-A2336389128F}"/>
              </a:ext>
            </a:extLst>
          </p:cNvPr>
          <p:cNvSpPr txBox="1"/>
          <p:nvPr/>
        </p:nvSpPr>
        <p:spPr>
          <a:xfrm>
            <a:off x="7290009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SUPER MARIO MAKER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5FC6FE-EB7E-F5AF-82FA-0471E97293F9}"/>
              </a:ext>
            </a:extLst>
          </p:cNvPr>
          <p:cNvSpPr/>
          <p:nvPr/>
        </p:nvSpPr>
        <p:spPr>
          <a:xfrm>
            <a:off x="1000551" y="773474"/>
            <a:ext cx="4079449" cy="2244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2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FF0000"/>
                </a:solidFill>
              </a:rPr>
              <a:t>Double Deep Q-Network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72950" y="2350008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5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Library Setup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6E198-D67F-4C78-AE43-24B9066B0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Tutorials &gt; Train a Mario-playing RL Agent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gym-super-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mario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-bros==7.4.0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 necessary library</a:t>
            </a: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7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49DFF6-56D4-4E79-8759-72055F18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90" y="1174014"/>
            <a:ext cx="5392820" cy="45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Double Deep Q-Networks as our main Algorithm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ConvNets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𝑜𝑛𝑙𝑖𝑛𝑒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 and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​independently approximate the optimal action-value function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values - TD Estimate and TD Target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epsilon-greedy action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  <a:blipFill>
                <a:blip r:embed="rId2"/>
                <a:stretch>
                  <a:fillRect l="-1078" t="-1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13587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73_TF67530480.potx" id="{710D4D51-AF2A-4CD3-93B8-78940241DBB0}" vid="{600BB4C5-4EAC-43F6-9A48-82DD2F6C97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3652</TotalTime>
  <Words>754</Words>
  <Application>Microsoft Office PowerPoint</Application>
  <PresentationFormat>寬螢幕</PresentationFormat>
  <Paragraphs>125</Paragraphs>
  <Slides>22</Slides>
  <Notes>1</Notes>
  <HiddenSlides>2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Arial Unicode MS</vt:lpstr>
      <vt:lpstr>Microsoft JhengHei UI</vt:lpstr>
      <vt:lpstr>微軟正黑體</vt:lpstr>
      <vt:lpstr>標楷體</vt:lpstr>
      <vt:lpstr>Arial</vt:lpstr>
      <vt:lpstr>Calibri</vt:lpstr>
      <vt:lpstr>Cambria Math</vt:lpstr>
      <vt:lpstr>Gill Sans MT</vt:lpstr>
      <vt:lpstr>Times New Roman</vt:lpstr>
      <vt:lpstr>徽章</vt:lpstr>
      <vt:lpstr>Conquering   Super Mario  with RL  strategies.</vt:lpstr>
      <vt:lpstr>PowerPoint 簡報</vt:lpstr>
      <vt:lpstr>PowerPoint 簡報</vt:lpstr>
      <vt:lpstr>PowerPoint 簡報</vt:lpstr>
      <vt:lpstr>PowerPoint 簡報</vt:lpstr>
      <vt:lpstr>AGENDA</vt:lpstr>
      <vt:lpstr>Library Setup</vt:lpstr>
      <vt:lpstr>PowerPoint 簡報</vt:lpstr>
      <vt:lpstr>OVERVIEW</vt:lpstr>
      <vt:lpstr>AGENDA</vt:lpstr>
      <vt:lpstr>Environment</vt:lpstr>
      <vt:lpstr>Environment</vt:lpstr>
      <vt:lpstr>AGENDA</vt:lpstr>
      <vt:lpstr>PowerPoint 簡報</vt:lpstr>
      <vt:lpstr>PowerPoint 簡報</vt:lpstr>
      <vt:lpstr>PowerPoint 簡報</vt:lpstr>
      <vt:lpstr>PowerPoint 簡報</vt:lpstr>
      <vt:lpstr>Small Conclusion</vt:lpstr>
      <vt:lpstr>AGENDA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Conquering   Super Mario  with RL  strategies.</dc:title>
  <dc:creator>弘毅 盧</dc:creator>
  <cp:lastModifiedBy>User</cp:lastModifiedBy>
  <cp:revision>48</cp:revision>
  <dcterms:created xsi:type="dcterms:W3CDTF">2023-05-30T10:47:17Z</dcterms:created>
  <dcterms:modified xsi:type="dcterms:W3CDTF">2023-06-07T07:04:23Z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